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handoutMasterIdLst>
    <p:handoutMasterId r:id="rId28"/>
  </p:handoutMasterIdLst>
  <p:sldIdLst>
    <p:sldId id="281" r:id="rId5"/>
    <p:sldId id="284" r:id="rId6"/>
    <p:sldId id="280" r:id="rId7"/>
    <p:sldId id="278" r:id="rId8"/>
    <p:sldId id="294" r:id="rId9"/>
    <p:sldId id="295" r:id="rId10"/>
    <p:sldId id="296" r:id="rId11"/>
    <p:sldId id="261" r:id="rId12"/>
    <p:sldId id="293" r:id="rId13"/>
    <p:sldId id="297" r:id="rId14"/>
    <p:sldId id="273" r:id="rId15"/>
    <p:sldId id="279" r:id="rId16"/>
    <p:sldId id="265" r:id="rId17"/>
    <p:sldId id="277" r:id="rId18"/>
    <p:sldId id="298" r:id="rId19"/>
    <p:sldId id="299" r:id="rId20"/>
    <p:sldId id="300" r:id="rId21"/>
    <p:sldId id="301" r:id="rId22"/>
    <p:sldId id="302" r:id="rId23"/>
    <p:sldId id="303" r:id="rId24"/>
    <p:sldId id="304"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5AF205-F3AD-48FC-A57D-366FD6ECC3A2}" v="105" dt="2024-10-28T19:00:06.729"/>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79" autoAdjust="0"/>
  </p:normalViewPr>
  <p:slideViewPr>
    <p:cSldViewPr snapToGrid="0">
      <p:cViewPr>
        <p:scale>
          <a:sx n="75" d="100"/>
          <a:sy n="75" d="100"/>
        </p:scale>
        <p:origin x="324" y="36"/>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kshi Pandharipande" userId="e23f82a4-fba2-41da-a05b-b444a9a5c419" providerId="ADAL" clId="{1C5AF205-F3AD-48FC-A57D-366FD6ECC3A2}"/>
    <pc:docChg chg="undo redo custSel addSld delSld modSld sldOrd">
      <pc:chgData name="Sakshi Pandharipande" userId="e23f82a4-fba2-41da-a05b-b444a9a5c419" providerId="ADAL" clId="{1C5AF205-F3AD-48FC-A57D-366FD6ECC3A2}" dt="2024-10-28T19:01:28.397" v="2514" actId="47"/>
      <pc:docMkLst>
        <pc:docMk/>
      </pc:docMkLst>
      <pc:sldChg chg="modSp mod">
        <pc:chgData name="Sakshi Pandharipande" userId="e23f82a4-fba2-41da-a05b-b444a9a5c419" providerId="ADAL" clId="{1C5AF205-F3AD-48FC-A57D-366FD6ECC3A2}" dt="2024-10-28T18:00:18.094" v="1131" actId="403"/>
        <pc:sldMkLst>
          <pc:docMk/>
          <pc:sldMk cId="729609147" sldId="265"/>
        </pc:sldMkLst>
        <pc:spChg chg="mod">
          <ac:chgData name="Sakshi Pandharipande" userId="e23f82a4-fba2-41da-a05b-b444a9a5c419" providerId="ADAL" clId="{1C5AF205-F3AD-48FC-A57D-366FD6ECC3A2}" dt="2024-10-28T17:56:46.762" v="821" actId="20577"/>
          <ac:spMkLst>
            <pc:docMk/>
            <pc:sldMk cId="729609147" sldId="265"/>
            <ac:spMk id="2" creationId="{314C27C8-165C-5513-DB4B-9D840097C545}"/>
          </ac:spMkLst>
        </pc:spChg>
        <pc:spChg chg="mod">
          <ac:chgData name="Sakshi Pandharipande" userId="e23f82a4-fba2-41da-a05b-b444a9a5c419" providerId="ADAL" clId="{1C5AF205-F3AD-48FC-A57D-366FD6ECC3A2}" dt="2024-10-28T17:56:59.397" v="892" actId="20577"/>
          <ac:spMkLst>
            <pc:docMk/>
            <pc:sldMk cId="729609147" sldId="265"/>
            <ac:spMk id="4" creationId="{83302BFD-960F-CBB3-E984-CDC12813A10C}"/>
          </ac:spMkLst>
        </pc:spChg>
        <pc:spChg chg="mod">
          <ac:chgData name="Sakshi Pandharipande" userId="e23f82a4-fba2-41da-a05b-b444a9a5c419" providerId="ADAL" clId="{1C5AF205-F3AD-48FC-A57D-366FD6ECC3A2}" dt="2024-10-28T18:00:18.094" v="1131" actId="403"/>
          <ac:spMkLst>
            <pc:docMk/>
            <pc:sldMk cId="729609147" sldId="265"/>
            <ac:spMk id="52" creationId="{F2CCE123-860F-8623-781F-12CEA66980F5}"/>
          </ac:spMkLst>
        </pc:spChg>
      </pc:sldChg>
      <pc:sldChg chg="modSp del mod">
        <pc:chgData name="Sakshi Pandharipande" userId="e23f82a4-fba2-41da-a05b-b444a9a5c419" providerId="ADAL" clId="{1C5AF205-F3AD-48FC-A57D-366FD6ECC3A2}" dt="2024-10-28T18:18:21.600" v="1829" actId="47"/>
        <pc:sldMkLst>
          <pc:docMk/>
          <pc:sldMk cId="643777997" sldId="266"/>
        </pc:sldMkLst>
        <pc:spChg chg="mod">
          <ac:chgData name="Sakshi Pandharipande" userId="e23f82a4-fba2-41da-a05b-b444a9a5c419" providerId="ADAL" clId="{1C5AF205-F3AD-48FC-A57D-366FD6ECC3A2}" dt="2024-10-28T18:17:57.993" v="1802" actId="20577"/>
          <ac:spMkLst>
            <pc:docMk/>
            <pc:sldMk cId="643777997" sldId="266"/>
            <ac:spMk id="2" creationId="{5D030A76-B788-B363-104E-266B7C7F7208}"/>
          </ac:spMkLst>
        </pc:spChg>
        <pc:spChg chg="mod">
          <ac:chgData name="Sakshi Pandharipande" userId="e23f82a4-fba2-41da-a05b-b444a9a5c419" providerId="ADAL" clId="{1C5AF205-F3AD-48FC-A57D-366FD6ECC3A2}" dt="2024-10-28T18:18:11.464" v="1827" actId="20577"/>
          <ac:spMkLst>
            <pc:docMk/>
            <pc:sldMk cId="643777997" sldId="266"/>
            <ac:spMk id="3" creationId="{05948542-FCE1-3AE6-C6C9-17975609DF70}"/>
          </ac:spMkLst>
        </pc:spChg>
        <pc:spChg chg="mod">
          <ac:chgData name="Sakshi Pandharipande" userId="e23f82a4-fba2-41da-a05b-b444a9a5c419" providerId="ADAL" clId="{1C5AF205-F3AD-48FC-A57D-366FD6ECC3A2}" dt="2024-10-28T18:18:03.161" v="1803" actId="20577"/>
          <ac:spMkLst>
            <pc:docMk/>
            <pc:sldMk cId="643777997" sldId="266"/>
            <ac:spMk id="4" creationId="{3EE67564-0457-E486-97D0-8109D2C97B3F}"/>
          </ac:spMkLst>
        </pc:spChg>
      </pc:sldChg>
      <pc:sldChg chg="addSp delSp modSp del mod">
        <pc:chgData name="Sakshi Pandharipande" userId="e23f82a4-fba2-41da-a05b-b444a9a5c419" providerId="ADAL" clId="{1C5AF205-F3AD-48FC-A57D-366FD6ECC3A2}" dt="2024-10-28T18:01:57.294" v="1166" actId="47"/>
        <pc:sldMkLst>
          <pc:docMk/>
          <pc:sldMk cId="4259977132" sldId="268"/>
        </pc:sldMkLst>
        <pc:spChg chg="mod">
          <ac:chgData name="Sakshi Pandharipande" userId="e23f82a4-fba2-41da-a05b-b444a9a5c419" providerId="ADAL" clId="{1C5AF205-F3AD-48FC-A57D-366FD6ECC3A2}" dt="2024-10-28T18:01:39.815" v="1163" actId="6549"/>
          <ac:spMkLst>
            <pc:docMk/>
            <pc:sldMk cId="4259977132" sldId="268"/>
            <ac:spMk id="2" creationId="{B7545968-70F7-0180-6448-3547E442EF4A}"/>
          </ac:spMkLst>
        </pc:spChg>
        <pc:spChg chg="add mod">
          <ac:chgData name="Sakshi Pandharipande" userId="e23f82a4-fba2-41da-a05b-b444a9a5c419" providerId="ADAL" clId="{1C5AF205-F3AD-48FC-A57D-366FD6ECC3A2}" dt="2024-10-28T18:01:19.524" v="1160" actId="478"/>
          <ac:spMkLst>
            <pc:docMk/>
            <pc:sldMk cId="4259977132" sldId="268"/>
            <ac:spMk id="5" creationId="{CB05D73B-0D4B-ED0C-4922-F26031854B62}"/>
          </ac:spMkLst>
        </pc:spChg>
        <pc:spChg chg="mod">
          <ac:chgData name="Sakshi Pandharipande" userId="e23f82a4-fba2-41da-a05b-b444a9a5c419" providerId="ADAL" clId="{1C5AF205-F3AD-48FC-A57D-366FD6ECC3A2}" dt="2024-10-28T18:01:40.880" v="1164" actId="6549"/>
          <ac:spMkLst>
            <pc:docMk/>
            <pc:sldMk cId="4259977132" sldId="268"/>
            <ac:spMk id="8" creationId="{215CE58D-2739-522B-7C3A-6A7C985360C0}"/>
          </ac:spMkLst>
        </pc:spChg>
        <pc:graphicFrameChg chg="del modGraphic">
          <ac:chgData name="Sakshi Pandharipande" userId="e23f82a4-fba2-41da-a05b-b444a9a5c419" providerId="ADAL" clId="{1C5AF205-F3AD-48FC-A57D-366FD6ECC3A2}" dt="2024-10-28T18:01:19.524" v="1160" actId="478"/>
          <ac:graphicFrameMkLst>
            <pc:docMk/>
            <pc:sldMk cId="4259977132" sldId="268"/>
            <ac:graphicFrameMk id="3" creationId="{F01CF5D3-D3B1-1944-CFDF-D8EE11DE42AA}"/>
          </ac:graphicFrameMkLst>
        </pc:graphicFrameChg>
      </pc:sldChg>
      <pc:sldChg chg="modSp mod">
        <pc:chgData name="Sakshi Pandharipande" userId="e23f82a4-fba2-41da-a05b-b444a9a5c419" providerId="ADAL" clId="{1C5AF205-F3AD-48FC-A57D-366FD6ECC3A2}" dt="2024-10-24T10:10:24.877" v="92"/>
        <pc:sldMkLst>
          <pc:docMk/>
          <pc:sldMk cId="1679936628" sldId="273"/>
        </pc:sldMkLst>
        <pc:spChg chg="mod">
          <ac:chgData name="Sakshi Pandharipande" userId="e23f82a4-fba2-41da-a05b-b444a9a5c419" providerId="ADAL" clId="{1C5AF205-F3AD-48FC-A57D-366FD6ECC3A2}" dt="2024-10-24T10:08:57.177" v="91" actId="1076"/>
          <ac:spMkLst>
            <pc:docMk/>
            <pc:sldMk cId="1679936628" sldId="273"/>
            <ac:spMk id="2" creationId="{BF463CB3-2956-E8D2-C23D-A3BAA7295DEC}"/>
          </ac:spMkLst>
        </pc:spChg>
        <pc:spChg chg="mod">
          <ac:chgData name="Sakshi Pandharipande" userId="e23f82a4-fba2-41da-a05b-b444a9a5c419" providerId="ADAL" clId="{1C5AF205-F3AD-48FC-A57D-366FD6ECC3A2}" dt="2024-10-24T10:10:24.877" v="92"/>
          <ac:spMkLst>
            <pc:docMk/>
            <pc:sldMk cId="1679936628" sldId="273"/>
            <ac:spMk id="12" creationId="{A336FEA9-C85A-3569-16F0-5ECBABBE0BEC}"/>
          </ac:spMkLst>
        </pc:spChg>
      </pc:sldChg>
      <pc:sldChg chg="modSp mod">
        <pc:chgData name="Sakshi Pandharipande" userId="e23f82a4-fba2-41da-a05b-b444a9a5c419" providerId="ADAL" clId="{1C5AF205-F3AD-48FC-A57D-366FD6ECC3A2}" dt="2024-10-28T18:09:18.729" v="1426" actId="20577"/>
        <pc:sldMkLst>
          <pc:docMk/>
          <pc:sldMk cId="1649597717" sldId="277"/>
        </pc:sldMkLst>
        <pc:spChg chg="mod">
          <ac:chgData name="Sakshi Pandharipande" userId="e23f82a4-fba2-41da-a05b-b444a9a5c419" providerId="ADAL" clId="{1C5AF205-F3AD-48FC-A57D-366FD6ECC3A2}" dt="2024-10-28T18:09:18.729" v="1426" actId="20577"/>
          <ac:spMkLst>
            <pc:docMk/>
            <pc:sldMk cId="1649597717" sldId="277"/>
            <ac:spMk id="2" creationId="{338A15DE-D135-0710-9984-A0A55E960CB0}"/>
          </ac:spMkLst>
        </pc:spChg>
        <pc:spChg chg="mod">
          <ac:chgData name="Sakshi Pandharipande" userId="e23f82a4-fba2-41da-a05b-b444a9a5c419" providerId="ADAL" clId="{1C5AF205-F3AD-48FC-A57D-366FD6ECC3A2}" dt="2024-10-28T18:09:06.632" v="1421" actId="20577"/>
          <ac:spMkLst>
            <pc:docMk/>
            <pc:sldMk cId="1649597717" sldId="277"/>
            <ac:spMk id="3" creationId="{ECC8AA23-D8D0-93BE-5C5F-103A750B0D2F}"/>
          </ac:spMkLst>
        </pc:spChg>
      </pc:sldChg>
      <pc:sldChg chg="delSp modSp mod">
        <pc:chgData name="Sakshi Pandharipande" userId="e23f82a4-fba2-41da-a05b-b444a9a5c419" providerId="ADAL" clId="{1C5AF205-F3AD-48FC-A57D-366FD6ECC3A2}" dt="2024-10-28T18:26:41.924" v="2342" actId="478"/>
        <pc:sldMkLst>
          <pc:docMk/>
          <pc:sldMk cId="3930438526" sldId="278"/>
        </pc:sldMkLst>
        <pc:spChg chg="del mod">
          <ac:chgData name="Sakshi Pandharipande" userId="e23f82a4-fba2-41da-a05b-b444a9a5c419" providerId="ADAL" clId="{1C5AF205-F3AD-48FC-A57D-366FD6ECC3A2}" dt="2024-10-28T18:26:41.924" v="2342" actId="478"/>
          <ac:spMkLst>
            <pc:docMk/>
            <pc:sldMk cId="3930438526" sldId="278"/>
            <ac:spMk id="4" creationId="{A9039FFD-37CC-1A97-05C9-DBB5319213EE}"/>
          </ac:spMkLst>
        </pc:spChg>
      </pc:sldChg>
      <pc:sldChg chg="addSp delSp modSp mod">
        <pc:chgData name="Sakshi Pandharipande" userId="e23f82a4-fba2-41da-a05b-b444a9a5c419" providerId="ADAL" clId="{1C5AF205-F3AD-48FC-A57D-366FD6ECC3A2}" dt="2024-10-28T18:30:02.543" v="2429" actId="20577"/>
        <pc:sldMkLst>
          <pc:docMk/>
          <pc:sldMk cId="2243159397" sldId="279"/>
        </pc:sldMkLst>
        <pc:spChg chg="mod">
          <ac:chgData name="Sakshi Pandharipande" userId="e23f82a4-fba2-41da-a05b-b444a9a5c419" providerId="ADAL" clId="{1C5AF205-F3AD-48FC-A57D-366FD6ECC3A2}" dt="2024-10-24T10:16:24.733" v="253" actId="20577"/>
          <ac:spMkLst>
            <pc:docMk/>
            <pc:sldMk cId="2243159397" sldId="279"/>
            <ac:spMk id="2" creationId="{47A9874B-BCA9-8420-1595-EDD1865A099A}"/>
          </ac:spMkLst>
        </pc:spChg>
        <pc:spChg chg="mod">
          <ac:chgData name="Sakshi Pandharipande" userId="e23f82a4-fba2-41da-a05b-b444a9a5c419" providerId="ADAL" clId="{1C5AF205-F3AD-48FC-A57D-366FD6ECC3A2}" dt="2024-10-24T10:23:26.699" v="412" actId="20577"/>
          <ac:spMkLst>
            <pc:docMk/>
            <pc:sldMk cId="2243159397" sldId="279"/>
            <ac:spMk id="3" creationId="{68A5FD2B-E3E5-1C2B-0151-21F216B14A33}"/>
          </ac:spMkLst>
        </pc:spChg>
        <pc:spChg chg="del mod">
          <ac:chgData name="Sakshi Pandharipande" userId="e23f82a4-fba2-41da-a05b-b444a9a5c419" providerId="ADAL" clId="{1C5AF205-F3AD-48FC-A57D-366FD6ECC3A2}" dt="2024-10-24T10:17:33.579" v="266" actId="21"/>
          <ac:spMkLst>
            <pc:docMk/>
            <pc:sldMk cId="2243159397" sldId="279"/>
            <ac:spMk id="4" creationId="{ACFBB810-3430-2C29-1AA0-9744AA0A1AA3}"/>
          </ac:spMkLst>
        </pc:spChg>
        <pc:spChg chg="add">
          <ac:chgData name="Sakshi Pandharipande" userId="e23f82a4-fba2-41da-a05b-b444a9a5c419" providerId="ADAL" clId="{1C5AF205-F3AD-48FC-A57D-366FD6ECC3A2}" dt="2024-10-24T10:17:02.645" v="256"/>
          <ac:spMkLst>
            <pc:docMk/>
            <pc:sldMk cId="2243159397" sldId="279"/>
            <ac:spMk id="6" creationId="{04C9E200-AD4D-ADCE-C081-E8F42BA1592E}"/>
          </ac:spMkLst>
        </pc:spChg>
        <pc:spChg chg="add">
          <ac:chgData name="Sakshi Pandharipande" userId="e23f82a4-fba2-41da-a05b-b444a9a5c419" providerId="ADAL" clId="{1C5AF205-F3AD-48FC-A57D-366FD6ECC3A2}" dt="2024-10-24T10:17:08.923" v="257"/>
          <ac:spMkLst>
            <pc:docMk/>
            <pc:sldMk cId="2243159397" sldId="279"/>
            <ac:spMk id="7" creationId="{70AC6900-E26B-211A-BEB0-75285F2A0B3D}"/>
          </ac:spMkLst>
        </pc:spChg>
        <pc:spChg chg="add">
          <ac:chgData name="Sakshi Pandharipande" userId="e23f82a4-fba2-41da-a05b-b444a9a5c419" providerId="ADAL" clId="{1C5AF205-F3AD-48FC-A57D-366FD6ECC3A2}" dt="2024-10-24T10:17:19.498" v="262"/>
          <ac:spMkLst>
            <pc:docMk/>
            <pc:sldMk cId="2243159397" sldId="279"/>
            <ac:spMk id="8" creationId="{F5F0015C-4D77-8725-96E1-94C0AE21EEA9}"/>
          </ac:spMkLst>
        </pc:spChg>
        <pc:spChg chg="add del">
          <ac:chgData name="Sakshi Pandharipande" userId="e23f82a4-fba2-41da-a05b-b444a9a5c419" providerId="ADAL" clId="{1C5AF205-F3AD-48FC-A57D-366FD6ECC3A2}" dt="2024-10-24T10:17:33.579" v="266" actId="21"/>
          <ac:spMkLst>
            <pc:docMk/>
            <pc:sldMk cId="2243159397" sldId="279"/>
            <ac:spMk id="9" creationId="{D8E5CE10-E657-CDBC-2471-FA5D61408308}"/>
          </ac:spMkLst>
        </pc:spChg>
        <pc:spChg chg="add mod">
          <ac:chgData name="Sakshi Pandharipande" userId="e23f82a4-fba2-41da-a05b-b444a9a5c419" providerId="ADAL" clId="{1C5AF205-F3AD-48FC-A57D-366FD6ECC3A2}" dt="2024-10-28T18:30:02.543" v="2429" actId="20577"/>
          <ac:spMkLst>
            <pc:docMk/>
            <pc:sldMk cId="2243159397" sldId="279"/>
            <ac:spMk id="10" creationId="{E70238D7-9718-0A0F-7640-CE8C1197BBBC}"/>
          </ac:spMkLst>
        </pc:spChg>
      </pc:sldChg>
      <pc:sldChg chg="modSp mod">
        <pc:chgData name="Sakshi Pandharipande" userId="e23f82a4-fba2-41da-a05b-b444a9a5c419" providerId="ADAL" clId="{1C5AF205-F3AD-48FC-A57D-366FD6ECC3A2}" dt="2024-10-28T18:24:03.882" v="2264" actId="20577"/>
        <pc:sldMkLst>
          <pc:docMk/>
          <pc:sldMk cId="2184472291" sldId="282"/>
        </pc:sldMkLst>
        <pc:spChg chg="mod">
          <ac:chgData name="Sakshi Pandharipande" userId="e23f82a4-fba2-41da-a05b-b444a9a5c419" providerId="ADAL" clId="{1C5AF205-F3AD-48FC-A57D-366FD6ECC3A2}" dt="2024-10-28T18:24:03.882" v="2264" actId="20577"/>
          <ac:spMkLst>
            <pc:docMk/>
            <pc:sldMk cId="2184472291" sldId="282"/>
            <ac:spMk id="8" creationId="{86613063-168A-02B8-4326-BB842F3B83E2}"/>
          </ac:spMkLst>
        </pc:spChg>
      </pc:sldChg>
      <pc:sldChg chg="modSp mod">
        <pc:chgData name="Sakshi Pandharipande" userId="e23f82a4-fba2-41da-a05b-b444a9a5c419" providerId="ADAL" clId="{1C5AF205-F3AD-48FC-A57D-366FD6ECC3A2}" dt="2024-10-28T18:24:47.902" v="2303" actId="20577"/>
        <pc:sldMkLst>
          <pc:docMk/>
          <pc:sldMk cId="1672017990" sldId="284"/>
        </pc:sldMkLst>
        <pc:spChg chg="mod">
          <ac:chgData name="Sakshi Pandharipande" userId="e23f82a4-fba2-41da-a05b-b444a9a5c419" providerId="ADAL" clId="{1C5AF205-F3AD-48FC-A57D-366FD6ECC3A2}" dt="2024-10-28T18:24:47.902" v="2303" actId="20577"/>
          <ac:spMkLst>
            <pc:docMk/>
            <pc:sldMk cId="1672017990" sldId="284"/>
            <ac:spMk id="3" creationId="{992EC4A8-49EE-CF82-CFDC-BA9308ED0D65}"/>
          </ac:spMkLst>
        </pc:spChg>
      </pc:sldChg>
      <pc:sldChg chg="modSp del mod">
        <pc:chgData name="Sakshi Pandharipande" userId="e23f82a4-fba2-41da-a05b-b444a9a5c419" providerId="ADAL" clId="{1C5AF205-F3AD-48FC-A57D-366FD6ECC3A2}" dt="2024-10-28T18:22:10.281" v="2232" actId="47"/>
        <pc:sldMkLst>
          <pc:docMk/>
          <pc:sldMk cId="4233691277" sldId="292"/>
        </pc:sldMkLst>
        <pc:graphicFrameChg chg="modGraphic">
          <ac:chgData name="Sakshi Pandharipande" userId="e23f82a4-fba2-41da-a05b-b444a9a5c419" providerId="ADAL" clId="{1C5AF205-F3AD-48FC-A57D-366FD6ECC3A2}" dt="2024-10-28T18:21:56.600" v="2230" actId="6549"/>
          <ac:graphicFrameMkLst>
            <pc:docMk/>
            <pc:sldMk cId="4233691277" sldId="292"/>
            <ac:graphicFrameMk id="12" creationId="{CB65501E-A327-D358-9D08-A3694677266E}"/>
          </ac:graphicFrameMkLst>
        </pc:graphicFrameChg>
      </pc:sldChg>
      <pc:sldChg chg="addSp delSp modSp new mod ord">
        <pc:chgData name="Sakshi Pandharipande" userId="e23f82a4-fba2-41da-a05b-b444a9a5c419" providerId="ADAL" clId="{1C5AF205-F3AD-48FC-A57D-366FD6ECC3A2}" dt="2024-10-28T18:27:01.044" v="2344" actId="478"/>
        <pc:sldMkLst>
          <pc:docMk/>
          <pc:sldMk cId="2274967189" sldId="293"/>
        </pc:sldMkLst>
        <pc:spChg chg="mod">
          <ac:chgData name="Sakshi Pandharipande" userId="e23f82a4-fba2-41da-a05b-b444a9a5c419" providerId="ADAL" clId="{1C5AF205-F3AD-48FC-A57D-366FD6ECC3A2}" dt="2024-10-24T10:26:08.633" v="419" actId="113"/>
          <ac:spMkLst>
            <pc:docMk/>
            <pc:sldMk cId="2274967189" sldId="293"/>
            <ac:spMk id="2" creationId="{EE82F195-4D63-98DF-B291-9208D7EAD1D6}"/>
          </ac:spMkLst>
        </pc:spChg>
        <pc:spChg chg="del mod">
          <ac:chgData name="Sakshi Pandharipande" userId="e23f82a4-fba2-41da-a05b-b444a9a5c419" providerId="ADAL" clId="{1C5AF205-F3AD-48FC-A57D-366FD6ECC3A2}" dt="2024-10-28T18:27:01.044" v="2344" actId="478"/>
          <ac:spMkLst>
            <pc:docMk/>
            <pc:sldMk cId="2274967189" sldId="293"/>
            <ac:spMk id="3" creationId="{92748CA3-300A-412D-3325-6197F1393C37}"/>
          </ac:spMkLst>
        </pc:spChg>
        <pc:spChg chg="add del mod">
          <ac:chgData name="Sakshi Pandharipande" userId="e23f82a4-fba2-41da-a05b-b444a9a5c419" providerId="ADAL" clId="{1C5AF205-F3AD-48FC-A57D-366FD6ECC3A2}" dt="2024-10-24T10:05:19.433" v="15"/>
          <ac:spMkLst>
            <pc:docMk/>
            <pc:sldMk cId="2274967189" sldId="293"/>
            <ac:spMk id="4" creationId="{CDFA490D-B874-B8DE-4F87-4A01EA990D06}"/>
          </ac:spMkLst>
        </pc:spChg>
        <pc:spChg chg="add mod">
          <ac:chgData name="Sakshi Pandharipande" userId="e23f82a4-fba2-41da-a05b-b444a9a5c419" providerId="ADAL" clId="{1C5AF205-F3AD-48FC-A57D-366FD6ECC3A2}" dt="2024-10-24T10:05:18.077" v="14"/>
          <ac:spMkLst>
            <pc:docMk/>
            <pc:sldMk cId="2274967189" sldId="293"/>
            <ac:spMk id="5" creationId="{EC915EE3-E67E-8E1F-A2BC-C000DF9CD9CB}"/>
          </ac:spMkLst>
        </pc:spChg>
        <pc:spChg chg="add mod">
          <ac:chgData name="Sakshi Pandharipande" userId="e23f82a4-fba2-41da-a05b-b444a9a5c419" providerId="ADAL" clId="{1C5AF205-F3AD-48FC-A57D-366FD6ECC3A2}" dt="2024-10-24T10:07:36.384" v="37" actId="403"/>
          <ac:spMkLst>
            <pc:docMk/>
            <pc:sldMk cId="2274967189" sldId="293"/>
            <ac:spMk id="6" creationId="{0CB8FC8C-9375-3736-14E6-F41CBFC9A752}"/>
          </ac:spMkLst>
        </pc:spChg>
      </pc:sldChg>
      <pc:sldChg chg="modSp new mod ord">
        <pc:chgData name="Sakshi Pandharipande" userId="e23f82a4-fba2-41da-a05b-b444a9a5c419" providerId="ADAL" clId="{1C5AF205-F3AD-48FC-A57D-366FD6ECC3A2}" dt="2024-10-28T17:46:29.400" v="717" actId="27636"/>
        <pc:sldMkLst>
          <pc:docMk/>
          <pc:sldMk cId="1772279848" sldId="294"/>
        </pc:sldMkLst>
        <pc:spChg chg="mod">
          <ac:chgData name="Sakshi Pandharipande" userId="e23f82a4-fba2-41da-a05b-b444a9a5c419" providerId="ADAL" clId="{1C5AF205-F3AD-48FC-A57D-366FD6ECC3A2}" dt="2024-10-28T17:17:12.645" v="428" actId="113"/>
          <ac:spMkLst>
            <pc:docMk/>
            <pc:sldMk cId="1772279848" sldId="294"/>
            <ac:spMk id="2" creationId="{D1055A03-1AF1-6FE6-F92C-77950F4B95B3}"/>
          </ac:spMkLst>
        </pc:spChg>
        <pc:spChg chg="mod">
          <ac:chgData name="Sakshi Pandharipande" userId="e23f82a4-fba2-41da-a05b-b444a9a5c419" providerId="ADAL" clId="{1C5AF205-F3AD-48FC-A57D-366FD6ECC3A2}" dt="2024-10-28T17:46:29.400" v="717" actId="27636"/>
          <ac:spMkLst>
            <pc:docMk/>
            <pc:sldMk cId="1772279848" sldId="294"/>
            <ac:spMk id="3" creationId="{B28337AB-61A2-D6B6-D04B-B2EB7F90718D}"/>
          </ac:spMkLst>
        </pc:spChg>
      </pc:sldChg>
      <pc:sldChg chg="new del">
        <pc:chgData name="Sakshi Pandharipande" userId="e23f82a4-fba2-41da-a05b-b444a9a5c419" providerId="ADAL" clId="{1C5AF205-F3AD-48FC-A57D-366FD6ECC3A2}" dt="2024-10-28T17:16:50.967" v="423" actId="47"/>
        <pc:sldMkLst>
          <pc:docMk/>
          <pc:sldMk cId="3512112470" sldId="294"/>
        </pc:sldMkLst>
      </pc:sldChg>
      <pc:sldChg chg="new del">
        <pc:chgData name="Sakshi Pandharipande" userId="e23f82a4-fba2-41da-a05b-b444a9a5c419" providerId="ADAL" clId="{1C5AF205-F3AD-48FC-A57D-366FD6ECC3A2}" dt="2024-10-28T17:16:47.473" v="422" actId="47"/>
        <pc:sldMkLst>
          <pc:docMk/>
          <pc:sldMk cId="2090195326" sldId="295"/>
        </pc:sldMkLst>
      </pc:sldChg>
      <pc:sldChg chg="addSp modSp add mod">
        <pc:chgData name="Sakshi Pandharipande" userId="e23f82a4-fba2-41da-a05b-b444a9a5c419" providerId="ADAL" clId="{1C5AF205-F3AD-48FC-A57D-366FD6ECC3A2}" dt="2024-10-28T17:45:32.844" v="705" actId="20577"/>
        <pc:sldMkLst>
          <pc:docMk/>
          <pc:sldMk cId="4294586979" sldId="295"/>
        </pc:sldMkLst>
        <pc:spChg chg="mod">
          <ac:chgData name="Sakshi Pandharipande" userId="e23f82a4-fba2-41da-a05b-b444a9a5c419" providerId="ADAL" clId="{1C5AF205-F3AD-48FC-A57D-366FD6ECC3A2}" dt="2024-10-28T17:25:06.457" v="528" actId="1076"/>
          <ac:spMkLst>
            <pc:docMk/>
            <pc:sldMk cId="4294586979" sldId="295"/>
            <ac:spMk id="2" creationId="{D1055A03-1AF1-6FE6-F92C-77950F4B95B3}"/>
          </ac:spMkLst>
        </pc:spChg>
        <pc:spChg chg="mod">
          <ac:chgData name="Sakshi Pandharipande" userId="e23f82a4-fba2-41da-a05b-b444a9a5c419" providerId="ADAL" clId="{1C5AF205-F3AD-48FC-A57D-366FD6ECC3A2}" dt="2024-10-28T17:45:32.844" v="705" actId="20577"/>
          <ac:spMkLst>
            <pc:docMk/>
            <pc:sldMk cId="4294586979" sldId="295"/>
            <ac:spMk id="3" creationId="{B28337AB-61A2-D6B6-D04B-B2EB7F90718D}"/>
          </ac:spMkLst>
        </pc:spChg>
        <pc:spChg chg="add">
          <ac:chgData name="Sakshi Pandharipande" userId="e23f82a4-fba2-41da-a05b-b444a9a5c419" providerId="ADAL" clId="{1C5AF205-F3AD-48FC-A57D-366FD6ECC3A2}" dt="2024-10-28T17:23:23.276" v="501"/>
          <ac:spMkLst>
            <pc:docMk/>
            <pc:sldMk cId="4294586979" sldId="295"/>
            <ac:spMk id="4" creationId="{E7A9F07F-ADF2-BB06-9B72-96FC770B6843}"/>
          </ac:spMkLst>
        </pc:spChg>
        <pc:spChg chg="add">
          <ac:chgData name="Sakshi Pandharipande" userId="e23f82a4-fba2-41da-a05b-b444a9a5c419" providerId="ADAL" clId="{1C5AF205-F3AD-48FC-A57D-366FD6ECC3A2}" dt="2024-10-28T17:23:40.845" v="504"/>
          <ac:spMkLst>
            <pc:docMk/>
            <pc:sldMk cId="4294586979" sldId="295"/>
            <ac:spMk id="5" creationId="{9953B49C-CC8C-5BE9-BA09-32AE8CC51E43}"/>
          </ac:spMkLst>
        </pc:spChg>
        <pc:spChg chg="add">
          <ac:chgData name="Sakshi Pandharipande" userId="e23f82a4-fba2-41da-a05b-b444a9a5c419" providerId="ADAL" clId="{1C5AF205-F3AD-48FC-A57D-366FD6ECC3A2}" dt="2024-10-28T17:23:48.231" v="506"/>
          <ac:spMkLst>
            <pc:docMk/>
            <pc:sldMk cId="4294586979" sldId="295"/>
            <ac:spMk id="6" creationId="{2159D574-36D6-6933-8506-224CC51E1003}"/>
          </ac:spMkLst>
        </pc:spChg>
        <pc:spChg chg="add">
          <ac:chgData name="Sakshi Pandharipande" userId="e23f82a4-fba2-41da-a05b-b444a9a5c419" providerId="ADAL" clId="{1C5AF205-F3AD-48FC-A57D-366FD6ECC3A2}" dt="2024-10-28T17:23:54.287" v="507"/>
          <ac:spMkLst>
            <pc:docMk/>
            <pc:sldMk cId="4294586979" sldId="295"/>
            <ac:spMk id="7" creationId="{808A56F6-D8A8-E7D3-2CEC-64B3285BA0D3}"/>
          </ac:spMkLst>
        </pc:spChg>
        <pc:spChg chg="add">
          <ac:chgData name="Sakshi Pandharipande" userId="e23f82a4-fba2-41da-a05b-b444a9a5c419" providerId="ADAL" clId="{1C5AF205-F3AD-48FC-A57D-366FD6ECC3A2}" dt="2024-10-28T17:24:08.281" v="508"/>
          <ac:spMkLst>
            <pc:docMk/>
            <pc:sldMk cId="4294586979" sldId="295"/>
            <ac:spMk id="8" creationId="{C5C7B17C-52EA-C6D6-D9E9-CCC8CF1E9743}"/>
          </ac:spMkLst>
        </pc:spChg>
        <pc:spChg chg="add">
          <ac:chgData name="Sakshi Pandharipande" userId="e23f82a4-fba2-41da-a05b-b444a9a5c419" providerId="ADAL" clId="{1C5AF205-F3AD-48FC-A57D-366FD6ECC3A2}" dt="2024-10-28T17:24:16.303" v="512"/>
          <ac:spMkLst>
            <pc:docMk/>
            <pc:sldMk cId="4294586979" sldId="295"/>
            <ac:spMk id="9" creationId="{5520BCEC-7B6B-A1F5-9C67-61DDFA5AB8D8}"/>
          </ac:spMkLst>
        </pc:spChg>
        <pc:spChg chg="add">
          <ac:chgData name="Sakshi Pandharipande" userId="e23f82a4-fba2-41da-a05b-b444a9a5c419" providerId="ADAL" clId="{1C5AF205-F3AD-48FC-A57D-366FD6ECC3A2}" dt="2024-10-28T17:26:04.417" v="543"/>
          <ac:spMkLst>
            <pc:docMk/>
            <pc:sldMk cId="4294586979" sldId="295"/>
            <ac:spMk id="10" creationId="{7F80D86B-226E-CFFB-611F-459D30DAAEB5}"/>
          </ac:spMkLst>
        </pc:spChg>
        <pc:spChg chg="add">
          <ac:chgData name="Sakshi Pandharipande" userId="e23f82a4-fba2-41da-a05b-b444a9a5c419" providerId="ADAL" clId="{1C5AF205-F3AD-48FC-A57D-366FD6ECC3A2}" dt="2024-10-28T17:28:02.833" v="553"/>
          <ac:spMkLst>
            <pc:docMk/>
            <pc:sldMk cId="4294586979" sldId="295"/>
            <ac:spMk id="11" creationId="{73AFF2D6-5F26-F398-6F7B-44F7B6566C90}"/>
          </ac:spMkLst>
        </pc:spChg>
        <pc:spChg chg="add">
          <ac:chgData name="Sakshi Pandharipande" userId="e23f82a4-fba2-41da-a05b-b444a9a5c419" providerId="ADAL" clId="{1C5AF205-F3AD-48FC-A57D-366FD6ECC3A2}" dt="2024-10-28T17:28:08.780" v="556"/>
          <ac:spMkLst>
            <pc:docMk/>
            <pc:sldMk cId="4294586979" sldId="295"/>
            <ac:spMk id="12" creationId="{DF01E3D2-17FE-ADE2-47FA-751869AAF4A1}"/>
          </ac:spMkLst>
        </pc:spChg>
      </pc:sldChg>
      <pc:sldChg chg="addSp modSp add mod">
        <pc:chgData name="Sakshi Pandharipande" userId="e23f82a4-fba2-41da-a05b-b444a9a5c419" providerId="ADAL" clId="{1C5AF205-F3AD-48FC-A57D-366FD6ECC3A2}" dt="2024-10-28T17:46:02.285" v="711" actId="20577"/>
        <pc:sldMkLst>
          <pc:docMk/>
          <pc:sldMk cId="2904451471" sldId="296"/>
        </pc:sldMkLst>
        <pc:spChg chg="mod">
          <ac:chgData name="Sakshi Pandharipande" userId="e23f82a4-fba2-41da-a05b-b444a9a5c419" providerId="ADAL" clId="{1C5AF205-F3AD-48FC-A57D-366FD6ECC3A2}" dt="2024-10-28T17:46:02.285" v="711" actId="20577"/>
          <ac:spMkLst>
            <pc:docMk/>
            <pc:sldMk cId="2904451471" sldId="296"/>
            <ac:spMk id="3" creationId="{B28337AB-61A2-D6B6-D04B-B2EB7F90718D}"/>
          </ac:spMkLst>
        </pc:spChg>
        <pc:spChg chg="add">
          <ac:chgData name="Sakshi Pandharipande" userId="e23f82a4-fba2-41da-a05b-b444a9a5c419" providerId="ADAL" clId="{1C5AF205-F3AD-48FC-A57D-366FD6ECC3A2}" dt="2024-10-28T17:42:17.395" v="652"/>
          <ac:spMkLst>
            <pc:docMk/>
            <pc:sldMk cId="2904451471" sldId="296"/>
            <ac:spMk id="4" creationId="{8AD74211-8720-9216-F5A4-1FEFBE73E6D9}"/>
          </ac:spMkLst>
        </pc:spChg>
        <pc:spChg chg="add">
          <ac:chgData name="Sakshi Pandharipande" userId="e23f82a4-fba2-41da-a05b-b444a9a5c419" providerId="ADAL" clId="{1C5AF205-F3AD-48FC-A57D-366FD6ECC3A2}" dt="2024-10-28T17:42:42.792" v="656"/>
          <ac:spMkLst>
            <pc:docMk/>
            <pc:sldMk cId="2904451471" sldId="296"/>
            <ac:spMk id="5" creationId="{42CFB0B6-A57E-C1F3-4399-31EE22EBD68B}"/>
          </ac:spMkLst>
        </pc:spChg>
        <pc:spChg chg="add">
          <ac:chgData name="Sakshi Pandharipande" userId="e23f82a4-fba2-41da-a05b-b444a9a5c419" providerId="ADAL" clId="{1C5AF205-F3AD-48FC-A57D-366FD6ECC3A2}" dt="2024-10-28T17:42:51.079" v="660"/>
          <ac:spMkLst>
            <pc:docMk/>
            <pc:sldMk cId="2904451471" sldId="296"/>
            <ac:spMk id="6" creationId="{8724662E-E28F-75A1-A664-0A3AC7634664}"/>
          </ac:spMkLst>
        </pc:spChg>
      </pc:sldChg>
      <pc:sldChg chg="modSp add mod ord">
        <pc:chgData name="Sakshi Pandharipande" userId="e23f82a4-fba2-41da-a05b-b444a9a5c419" providerId="ADAL" clId="{1C5AF205-F3AD-48FC-A57D-366FD6ECC3A2}" dt="2024-10-28T17:54:50.058" v="820" actId="113"/>
        <pc:sldMkLst>
          <pc:docMk/>
          <pc:sldMk cId="1534584303" sldId="297"/>
        </pc:sldMkLst>
        <pc:spChg chg="mod">
          <ac:chgData name="Sakshi Pandharipande" userId="e23f82a4-fba2-41da-a05b-b444a9a5c419" providerId="ADAL" clId="{1C5AF205-F3AD-48FC-A57D-366FD6ECC3A2}" dt="2024-10-28T17:49:15.257" v="723"/>
          <ac:spMkLst>
            <pc:docMk/>
            <pc:sldMk cId="1534584303" sldId="297"/>
            <ac:spMk id="2" creationId="{D1055A03-1AF1-6FE6-F92C-77950F4B95B3}"/>
          </ac:spMkLst>
        </pc:spChg>
        <pc:spChg chg="mod">
          <ac:chgData name="Sakshi Pandharipande" userId="e23f82a4-fba2-41da-a05b-b444a9a5c419" providerId="ADAL" clId="{1C5AF205-F3AD-48FC-A57D-366FD6ECC3A2}" dt="2024-10-28T17:54:50.058" v="820" actId="113"/>
          <ac:spMkLst>
            <pc:docMk/>
            <pc:sldMk cId="1534584303" sldId="297"/>
            <ac:spMk id="3" creationId="{B28337AB-61A2-D6B6-D04B-B2EB7F90718D}"/>
          </ac:spMkLst>
        </pc:spChg>
      </pc:sldChg>
      <pc:sldChg chg="modSp add mod">
        <pc:chgData name="Sakshi Pandharipande" userId="e23f82a4-fba2-41da-a05b-b444a9a5c419" providerId="ADAL" clId="{1C5AF205-F3AD-48FC-A57D-366FD6ECC3A2}" dt="2024-10-28T18:14:56.282" v="1757" actId="5793"/>
        <pc:sldMkLst>
          <pc:docMk/>
          <pc:sldMk cId="53832910" sldId="298"/>
        </pc:sldMkLst>
        <pc:spChg chg="mod">
          <ac:chgData name="Sakshi Pandharipande" userId="e23f82a4-fba2-41da-a05b-b444a9a5c419" providerId="ADAL" clId="{1C5AF205-F3AD-48FC-A57D-366FD6ECC3A2}" dt="2024-10-28T18:11:10.299" v="1445" actId="20577"/>
          <ac:spMkLst>
            <pc:docMk/>
            <pc:sldMk cId="53832910" sldId="298"/>
            <ac:spMk id="2" creationId="{338A15DE-D135-0710-9984-A0A55E960CB0}"/>
          </ac:spMkLst>
        </pc:spChg>
        <pc:spChg chg="mod">
          <ac:chgData name="Sakshi Pandharipande" userId="e23f82a4-fba2-41da-a05b-b444a9a5c419" providerId="ADAL" clId="{1C5AF205-F3AD-48FC-A57D-366FD6ECC3A2}" dt="2024-10-28T18:14:56.282" v="1757" actId="5793"/>
          <ac:spMkLst>
            <pc:docMk/>
            <pc:sldMk cId="53832910" sldId="298"/>
            <ac:spMk id="3" creationId="{ECC8AA23-D8D0-93BE-5C5F-103A750B0D2F}"/>
          </ac:spMkLst>
        </pc:spChg>
      </pc:sldChg>
      <pc:sldChg chg="addSp delSp modSp add mod">
        <pc:chgData name="Sakshi Pandharipande" userId="e23f82a4-fba2-41da-a05b-b444a9a5c419" providerId="ADAL" clId="{1C5AF205-F3AD-48FC-A57D-366FD6ECC3A2}" dt="2024-10-28T18:21:32.664" v="2229" actId="20577"/>
        <pc:sldMkLst>
          <pc:docMk/>
          <pc:sldMk cId="1788524281" sldId="299"/>
        </pc:sldMkLst>
        <pc:spChg chg="mod">
          <ac:chgData name="Sakshi Pandharipande" userId="e23f82a4-fba2-41da-a05b-b444a9a5c419" providerId="ADAL" clId="{1C5AF205-F3AD-48FC-A57D-366FD6ECC3A2}" dt="2024-10-28T18:18:36.122" v="1846" actId="20577"/>
          <ac:spMkLst>
            <pc:docMk/>
            <pc:sldMk cId="1788524281" sldId="299"/>
            <ac:spMk id="2" creationId="{338A15DE-D135-0710-9984-A0A55E960CB0}"/>
          </ac:spMkLst>
        </pc:spChg>
        <pc:spChg chg="mod">
          <ac:chgData name="Sakshi Pandharipande" userId="e23f82a4-fba2-41da-a05b-b444a9a5c419" providerId="ADAL" clId="{1C5AF205-F3AD-48FC-A57D-366FD6ECC3A2}" dt="2024-10-28T18:21:32.664" v="2229" actId="20577"/>
          <ac:spMkLst>
            <pc:docMk/>
            <pc:sldMk cId="1788524281" sldId="299"/>
            <ac:spMk id="3" creationId="{ECC8AA23-D8D0-93BE-5C5F-103A750B0D2F}"/>
          </ac:spMkLst>
        </pc:spChg>
        <pc:spChg chg="add mod">
          <ac:chgData name="Sakshi Pandharipande" userId="e23f82a4-fba2-41da-a05b-b444a9a5c419" providerId="ADAL" clId="{1C5AF205-F3AD-48FC-A57D-366FD6ECC3A2}" dt="2024-10-28T18:18:38.726" v="1847" actId="478"/>
          <ac:spMkLst>
            <pc:docMk/>
            <pc:sldMk cId="1788524281" sldId="299"/>
            <ac:spMk id="5" creationId="{7136C948-70D7-7F12-AF6D-A4815C981CF6}"/>
          </ac:spMkLst>
        </pc:spChg>
        <pc:picChg chg="del">
          <ac:chgData name="Sakshi Pandharipande" userId="e23f82a4-fba2-41da-a05b-b444a9a5c419" providerId="ADAL" clId="{1C5AF205-F3AD-48FC-A57D-366FD6ECC3A2}" dt="2024-10-28T18:18:38.726" v="1847" actId="478"/>
          <ac:picMkLst>
            <pc:docMk/>
            <pc:sldMk cId="1788524281" sldId="299"/>
            <ac:picMk id="15" creationId="{BBD84AA8-495D-1210-1B06-DA73C5BCF36A}"/>
          </ac:picMkLst>
        </pc:picChg>
      </pc:sldChg>
      <pc:sldChg chg="modSp add del mod">
        <pc:chgData name="Sakshi Pandharipande" userId="e23f82a4-fba2-41da-a05b-b444a9a5c419" providerId="ADAL" clId="{1C5AF205-F3AD-48FC-A57D-366FD6ECC3A2}" dt="2024-10-28T18:25:10.916" v="2305" actId="47"/>
        <pc:sldMkLst>
          <pc:docMk/>
          <pc:sldMk cId="332735481" sldId="300"/>
        </pc:sldMkLst>
        <pc:spChg chg="mod">
          <ac:chgData name="Sakshi Pandharipande" userId="e23f82a4-fba2-41da-a05b-b444a9a5c419" providerId="ADAL" clId="{1C5AF205-F3AD-48FC-A57D-366FD6ECC3A2}" dt="2024-10-28T18:25:01.031" v="2304" actId="20577"/>
          <ac:spMkLst>
            <pc:docMk/>
            <pc:sldMk cId="332735481" sldId="300"/>
            <ac:spMk id="2" creationId="{338A15DE-D135-0710-9984-A0A55E960CB0}"/>
          </ac:spMkLst>
        </pc:spChg>
      </pc:sldChg>
      <pc:sldChg chg="addSp delSp modSp new mod">
        <pc:chgData name="Sakshi Pandharipande" userId="e23f82a4-fba2-41da-a05b-b444a9a5c419" providerId="ADAL" clId="{1C5AF205-F3AD-48FC-A57D-366FD6ECC3A2}" dt="2024-10-28T18:53:07.961" v="2463" actId="14100"/>
        <pc:sldMkLst>
          <pc:docMk/>
          <pc:sldMk cId="3704709261" sldId="300"/>
        </pc:sldMkLst>
        <pc:spChg chg="mod">
          <ac:chgData name="Sakshi Pandharipande" userId="e23f82a4-fba2-41da-a05b-b444a9a5c419" providerId="ADAL" clId="{1C5AF205-F3AD-48FC-A57D-366FD6ECC3A2}" dt="2024-10-28T18:26:10.875" v="2336" actId="20577"/>
          <ac:spMkLst>
            <pc:docMk/>
            <pc:sldMk cId="3704709261" sldId="300"/>
            <ac:spMk id="2" creationId="{F266AD01-C7B1-D2E4-8029-D593CE6829DA}"/>
          </ac:spMkLst>
        </pc:spChg>
        <pc:spChg chg="del mod">
          <ac:chgData name="Sakshi Pandharipande" userId="e23f82a4-fba2-41da-a05b-b444a9a5c419" providerId="ADAL" clId="{1C5AF205-F3AD-48FC-A57D-366FD6ECC3A2}" dt="2024-10-28T18:50:51.223" v="2437" actId="478"/>
          <ac:spMkLst>
            <pc:docMk/>
            <pc:sldMk cId="3704709261" sldId="300"/>
            <ac:spMk id="3" creationId="{CD104232-402A-D150-1E63-24AECB3A7E31}"/>
          </ac:spMkLst>
        </pc:spChg>
        <pc:graphicFrameChg chg="add del modGraphic">
          <ac:chgData name="Sakshi Pandharipande" userId="e23f82a4-fba2-41da-a05b-b444a9a5c419" providerId="ADAL" clId="{1C5AF205-F3AD-48FC-A57D-366FD6ECC3A2}" dt="2024-10-28T18:52:41.618" v="2461" actId="27309"/>
          <ac:graphicFrameMkLst>
            <pc:docMk/>
            <pc:sldMk cId="3704709261" sldId="300"/>
            <ac:graphicFrameMk id="5" creationId="{D30CD464-88BF-2DE5-6ED5-2FADEC5BB4A2}"/>
          </ac:graphicFrameMkLst>
        </pc:graphicFrameChg>
        <pc:picChg chg="add mod">
          <ac:chgData name="Sakshi Pandharipande" userId="e23f82a4-fba2-41da-a05b-b444a9a5c419" providerId="ADAL" clId="{1C5AF205-F3AD-48FC-A57D-366FD6ECC3A2}" dt="2024-10-28T18:53:07.961" v="2463" actId="14100"/>
          <ac:picMkLst>
            <pc:docMk/>
            <pc:sldMk cId="3704709261" sldId="300"/>
            <ac:picMk id="3074" creationId="{3F748D8C-1F3D-E180-F193-C7E2DC5BCEFD}"/>
          </ac:picMkLst>
        </pc:picChg>
      </pc:sldChg>
      <pc:sldChg chg="addSp delSp modSp add mod">
        <pc:chgData name="Sakshi Pandharipande" userId="e23f82a4-fba2-41da-a05b-b444a9a5c419" providerId="ADAL" clId="{1C5AF205-F3AD-48FC-A57D-366FD6ECC3A2}" dt="2024-10-28T18:52:27.807" v="2459" actId="1076"/>
        <pc:sldMkLst>
          <pc:docMk/>
          <pc:sldMk cId="3648935427" sldId="301"/>
        </pc:sldMkLst>
        <pc:spChg chg="del">
          <ac:chgData name="Sakshi Pandharipande" userId="e23f82a4-fba2-41da-a05b-b444a9a5c419" providerId="ADAL" clId="{1C5AF205-F3AD-48FC-A57D-366FD6ECC3A2}" dt="2024-10-28T18:50:47.319" v="2436" actId="478"/>
          <ac:spMkLst>
            <pc:docMk/>
            <pc:sldMk cId="3648935427" sldId="301"/>
            <ac:spMk id="3" creationId="{CD104232-402A-D150-1E63-24AECB3A7E31}"/>
          </ac:spMkLst>
        </pc:spChg>
        <pc:picChg chg="del">
          <ac:chgData name="Sakshi Pandharipande" userId="e23f82a4-fba2-41da-a05b-b444a9a5c419" providerId="ADAL" clId="{1C5AF205-F3AD-48FC-A57D-366FD6ECC3A2}" dt="2024-10-28T18:50:44.497" v="2435" actId="478"/>
          <ac:picMkLst>
            <pc:docMk/>
            <pc:sldMk cId="3648935427" sldId="301"/>
            <ac:picMk id="3074" creationId="{3F748D8C-1F3D-E180-F193-C7E2DC5BCEFD}"/>
          </ac:picMkLst>
        </pc:picChg>
        <pc:picChg chg="add mod">
          <ac:chgData name="Sakshi Pandharipande" userId="e23f82a4-fba2-41da-a05b-b444a9a5c419" providerId="ADAL" clId="{1C5AF205-F3AD-48FC-A57D-366FD6ECC3A2}" dt="2024-10-28T18:52:24.824" v="2458" actId="1076"/>
          <ac:picMkLst>
            <pc:docMk/>
            <pc:sldMk cId="3648935427" sldId="301"/>
            <ac:picMk id="4098" creationId="{C974053B-22DB-C822-CC6B-1A748A0FE159}"/>
          </ac:picMkLst>
        </pc:picChg>
        <pc:picChg chg="add mod">
          <ac:chgData name="Sakshi Pandharipande" userId="e23f82a4-fba2-41da-a05b-b444a9a5c419" providerId="ADAL" clId="{1C5AF205-F3AD-48FC-A57D-366FD6ECC3A2}" dt="2024-10-28T18:52:27.807" v="2459" actId="1076"/>
          <ac:picMkLst>
            <pc:docMk/>
            <pc:sldMk cId="3648935427" sldId="301"/>
            <ac:picMk id="4099" creationId="{6FDCA130-A635-AA05-0D2A-FB49FEFA05D4}"/>
          </ac:picMkLst>
        </pc:picChg>
      </pc:sldChg>
      <pc:sldChg chg="addSp delSp modSp new mod">
        <pc:chgData name="Sakshi Pandharipande" userId="e23f82a4-fba2-41da-a05b-b444a9a5c419" providerId="ADAL" clId="{1C5AF205-F3AD-48FC-A57D-366FD6ECC3A2}" dt="2024-10-28T19:00:06.729" v="2510" actId="1076"/>
        <pc:sldMkLst>
          <pc:docMk/>
          <pc:sldMk cId="2744765556" sldId="302"/>
        </pc:sldMkLst>
        <pc:spChg chg="del mod">
          <ac:chgData name="Sakshi Pandharipande" userId="e23f82a4-fba2-41da-a05b-b444a9a5c419" providerId="ADAL" clId="{1C5AF205-F3AD-48FC-A57D-366FD6ECC3A2}" dt="2024-10-28T18:53:44.576" v="2466" actId="478"/>
          <ac:spMkLst>
            <pc:docMk/>
            <pc:sldMk cId="2744765556" sldId="302"/>
            <ac:spMk id="2" creationId="{0B23EC6F-33C8-13A7-8C9A-307925C5E570}"/>
          </ac:spMkLst>
        </pc:spChg>
        <pc:spChg chg="del mod">
          <ac:chgData name="Sakshi Pandharipande" userId="e23f82a4-fba2-41da-a05b-b444a9a5c419" providerId="ADAL" clId="{1C5AF205-F3AD-48FC-A57D-366FD6ECC3A2}" dt="2024-10-28T18:53:47.760" v="2468" actId="478"/>
          <ac:spMkLst>
            <pc:docMk/>
            <pc:sldMk cId="2744765556" sldId="302"/>
            <ac:spMk id="3" creationId="{9AD859C5-586B-B339-395A-B6FA24EA1D8D}"/>
          </ac:spMkLst>
        </pc:spChg>
        <pc:picChg chg="add mod">
          <ac:chgData name="Sakshi Pandharipande" userId="e23f82a4-fba2-41da-a05b-b444a9a5c419" providerId="ADAL" clId="{1C5AF205-F3AD-48FC-A57D-366FD6ECC3A2}" dt="2024-10-28T18:54:00.972" v="2473" actId="1076"/>
          <ac:picMkLst>
            <pc:docMk/>
            <pc:sldMk cId="2744765556" sldId="302"/>
            <ac:picMk id="5122" creationId="{8C956BBF-79A9-FB82-C027-58AFDF53E8F6}"/>
          </ac:picMkLst>
        </pc:picChg>
        <pc:picChg chg="add mod">
          <ac:chgData name="Sakshi Pandharipande" userId="e23f82a4-fba2-41da-a05b-b444a9a5c419" providerId="ADAL" clId="{1C5AF205-F3AD-48FC-A57D-366FD6ECC3A2}" dt="2024-10-28T19:00:06.729" v="2510" actId="1076"/>
          <ac:picMkLst>
            <pc:docMk/>
            <pc:sldMk cId="2744765556" sldId="302"/>
            <ac:picMk id="5123" creationId="{2A1FF9A4-EE35-DDCC-CCC1-827C6054F0B9}"/>
          </ac:picMkLst>
        </pc:picChg>
      </pc:sldChg>
      <pc:sldChg chg="addSp delSp modSp new mod">
        <pc:chgData name="Sakshi Pandharipande" userId="e23f82a4-fba2-41da-a05b-b444a9a5c419" providerId="ADAL" clId="{1C5AF205-F3AD-48FC-A57D-366FD6ECC3A2}" dt="2024-10-28T18:58:10.091" v="2492" actId="1076"/>
        <pc:sldMkLst>
          <pc:docMk/>
          <pc:sldMk cId="3977567799" sldId="303"/>
        </pc:sldMkLst>
        <pc:spChg chg="del">
          <ac:chgData name="Sakshi Pandharipande" userId="e23f82a4-fba2-41da-a05b-b444a9a5c419" providerId="ADAL" clId="{1C5AF205-F3AD-48FC-A57D-366FD6ECC3A2}" dt="2024-10-28T18:56:47.403" v="2478" actId="478"/>
          <ac:spMkLst>
            <pc:docMk/>
            <pc:sldMk cId="3977567799" sldId="303"/>
            <ac:spMk id="2" creationId="{C0E46A86-0561-C608-6BE8-628588A4DD35}"/>
          </ac:spMkLst>
        </pc:spChg>
        <pc:spChg chg="del">
          <ac:chgData name="Sakshi Pandharipande" userId="e23f82a4-fba2-41da-a05b-b444a9a5c419" providerId="ADAL" clId="{1C5AF205-F3AD-48FC-A57D-366FD6ECC3A2}" dt="2024-10-28T18:56:49.844" v="2479" actId="478"/>
          <ac:spMkLst>
            <pc:docMk/>
            <pc:sldMk cId="3977567799" sldId="303"/>
            <ac:spMk id="3" creationId="{D9DE41BC-3D68-C0F3-A357-C68E8D0FC282}"/>
          </ac:spMkLst>
        </pc:spChg>
        <pc:picChg chg="add mod">
          <ac:chgData name="Sakshi Pandharipande" userId="e23f82a4-fba2-41da-a05b-b444a9a5c419" providerId="ADAL" clId="{1C5AF205-F3AD-48FC-A57D-366FD6ECC3A2}" dt="2024-10-28T18:57:10.807" v="2486" actId="14100"/>
          <ac:picMkLst>
            <pc:docMk/>
            <pc:sldMk cId="3977567799" sldId="303"/>
            <ac:picMk id="6146" creationId="{563F5E92-7A0F-5186-9F0B-B79385ED8A12}"/>
          </ac:picMkLst>
        </pc:picChg>
        <pc:picChg chg="add mod">
          <ac:chgData name="Sakshi Pandharipande" userId="e23f82a4-fba2-41da-a05b-b444a9a5c419" providerId="ADAL" clId="{1C5AF205-F3AD-48FC-A57D-366FD6ECC3A2}" dt="2024-10-28T18:58:10.091" v="2492" actId="1076"/>
          <ac:picMkLst>
            <pc:docMk/>
            <pc:sldMk cId="3977567799" sldId="303"/>
            <ac:picMk id="6147" creationId="{6F61F9DF-ED53-C5D0-B107-00A27C864674}"/>
          </ac:picMkLst>
        </pc:picChg>
      </pc:sldChg>
      <pc:sldChg chg="addSp delSp modSp new mod">
        <pc:chgData name="Sakshi Pandharipande" userId="e23f82a4-fba2-41da-a05b-b444a9a5c419" providerId="ADAL" clId="{1C5AF205-F3AD-48FC-A57D-366FD6ECC3A2}" dt="2024-10-28T18:59:57.376" v="2509" actId="14100"/>
        <pc:sldMkLst>
          <pc:docMk/>
          <pc:sldMk cId="2640965138" sldId="304"/>
        </pc:sldMkLst>
        <pc:spChg chg="del">
          <ac:chgData name="Sakshi Pandharipande" userId="e23f82a4-fba2-41da-a05b-b444a9a5c419" providerId="ADAL" clId="{1C5AF205-F3AD-48FC-A57D-366FD6ECC3A2}" dt="2024-10-28T18:58:42.220" v="2494" actId="478"/>
          <ac:spMkLst>
            <pc:docMk/>
            <pc:sldMk cId="2640965138" sldId="304"/>
            <ac:spMk id="2" creationId="{37096AD6-82EB-7446-AFE2-5D9489468516}"/>
          </ac:spMkLst>
        </pc:spChg>
        <pc:spChg chg="del">
          <ac:chgData name="Sakshi Pandharipande" userId="e23f82a4-fba2-41da-a05b-b444a9a5c419" providerId="ADAL" clId="{1C5AF205-F3AD-48FC-A57D-366FD6ECC3A2}" dt="2024-10-28T18:58:45.538" v="2495" actId="478"/>
          <ac:spMkLst>
            <pc:docMk/>
            <pc:sldMk cId="2640965138" sldId="304"/>
            <ac:spMk id="3" creationId="{CBB9A840-3B81-25E1-0015-DE7DF99775ED}"/>
          </ac:spMkLst>
        </pc:spChg>
        <pc:picChg chg="add mod">
          <ac:chgData name="Sakshi Pandharipande" userId="e23f82a4-fba2-41da-a05b-b444a9a5c419" providerId="ADAL" clId="{1C5AF205-F3AD-48FC-A57D-366FD6ECC3A2}" dt="2024-10-28T18:59:53.230" v="2508" actId="14100"/>
          <ac:picMkLst>
            <pc:docMk/>
            <pc:sldMk cId="2640965138" sldId="304"/>
            <ac:picMk id="7170" creationId="{BFBD205E-CB5E-30ED-C3C3-3681D9A9DBD1}"/>
          </ac:picMkLst>
        </pc:picChg>
        <pc:picChg chg="add mod">
          <ac:chgData name="Sakshi Pandharipande" userId="e23f82a4-fba2-41da-a05b-b444a9a5c419" providerId="ADAL" clId="{1C5AF205-F3AD-48FC-A57D-366FD6ECC3A2}" dt="2024-10-28T18:59:57.376" v="2509" actId="14100"/>
          <ac:picMkLst>
            <pc:docMk/>
            <pc:sldMk cId="2640965138" sldId="304"/>
            <ac:picMk id="7171" creationId="{7E13DF7C-93AF-2452-9C05-6E8DA138ED51}"/>
          </ac:picMkLst>
        </pc:picChg>
      </pc:sldChg>
      <pc:sldChg chg="delSp new del mod">
        <pc:chgData name="Sakshi Pandharipande" userId="e23f82a4-fba2-41da-a05b-b444a9a5c419" providerId="ADAL" clId="{1C5AF205-F3AD-48FC-A57D-366FD6ECC3A2}" dt="2024-10-28T19:01:28.397" v="2514" actId="47"/>
        <pc:sldMkLst>
          <pc:docMk/>
          <pc:sldMk cId="2656011106" sldId="305"/>
        </pc:sldMkLst>
        <pc:spChg chg="del">
          <ac:chgData name="Sakshi Pandharipande" userId="e23f82a4-fba2-41da-a05b-b444a9a5c419" providerId="ADAL" clId="{1C5AF205-F3AD-48FC-A57D-366FD6ECC3A2}" dt="2024-10-28T19:00:21.037" v="2512" actId="478"/>
          <ac:spMkLst>
            <pc:docMk/>
            <pc:sldMk cId="2656011106" sldId="305"/>
            <ac:spMk id="2" creationId="{7B83C97A-FC01-BD6E-DF6F-9DA9FEBBFC22}"/>
          </ac:spMkLst>
        </pc:spChg>
        <pc:spChg chg="del">
          <ac:chgData name="Sakshi Pandharipande" userId="e23f82a4-fba2-41da-a05b-b444a9a5c419" providerId="ADAL" clId="{1C5AF205-F3AD-48FC-A57D-366FD6ECC3A2}" dt="2024-10-28T19:00:23.535" v="2513" actId="478"/>
          <ac:spMkLst>
            <pc:docMk/>
            <pc:sldMk cId="2656011106" sldId="305"/>
            <ac:spMk id="3" creationId="{47CC7FAF-2498-717B-EA69-4DE01475DC0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10/28/2024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10/28/2024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16</a:t>
            </a:fld>
            <a:endParaRPr lang="en-US"/>
          </a:p>
        </p:txBody>
      </p:sp>
    </p:spTree>
    <p:extLst>
      <p:ext uri="{BB962C8B-B14F-4D97-AF65-F5344CB8AC3E}">
        <p14:creationId xmlns:p14="http://schemas.microsoft.com/office/powerpoint/2010/main" val="61456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1718631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15</a:t>
            </a:fld>
            <a:endParaRPr lang="en-US"/>
          </a:p>
        </p:txBody>
      </p:sp>
    </p:spTree>
    <p:extLst>
      <p:ext uri="{BB962C8B-B14F-4D97-AF65-F5344CB8AC3E}">
        <p14:creationId xmlns:p14="http://schemas.microsoft.com/office/powerpoint/2010/main" val="2871134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10/28/2024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10/28/2024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10/28/2024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10/28/2024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10/28/2024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10/28/2024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283369" y="833859"/>
            <a:ext cx="9144000" cy="2286000"/>
          </a:xfrm>
        </p:spPr>
        <p:txBody>
          <a:bodyPr/>
          <a:lstStyle/>
          <a:p>
            <a:r>
              <a:rPr lang="en-US" dirty="0"/>
              <a:t>EMPLOYEE MANAGEMENT SYSTEM </a:t>
            </a:r>
          </a:p>
        </p:txBody>
      </p:sp>
      <p:sp>
        <p:nvSpPr>
          <p:cNvPr id="2" name="TextBox 1">
            <a:extLst>
              <a:ext uri="{FF2B5EF4-FFF2-40B4-BE49-F238E27FC236}">
                <a16:creationId xmlns:a16="http://schemas.microsoft.com/office/drawing/2014/main" id="{66200335-AD0D-9305-D8A6-B86929735EB9}"/>
              </a:ext>
            </a:extLst>
          </p:cNvPr>
          <p:cNvSpPr txBox="1"/>
          <p:nvPr/>
        </p:nvSpPr>
        <p:spPr>
          <a:xfrm>
            <a:off x="1665172" y="3172328"/>
            <a:ext cx="8361146" cy="584775"/>
          </a:xfrm>
          <a:prstGeom prst="rect">
            <a:avLst/>
          </a:prstGeom>
          <a:noFill/>
        </p:spPr>
        <p:txBody>
          <a:bodyPr wrap="square" rtlCol="0">
            <a:spAutoFit/>
          </a:bodyPr>
          <a:lstStyle/>
          <a:p>
            <a:r>
              <a:rPr lang="en-US" sz="2400" dirty="0">
                <a:solidFill>
                  <a:schemeClr val="bg2"/>
                </a:solidFill>
              </a:rPr>
              <a:t> </a:t>
            </a:r>
            <a:r>
              <a:rPr lang="en-US" sz="3200" b="1" dirty="0">
                <a:solidFill>
                  <a:schemeClr val="bg2"/>
                </a:solidFill>
              </a:rPr>
              <a:t>Database-driven</a:t>
            </a:r>
            <a:r>
              <a:rPr lang="en-US" sz="2400" dirty="0">
                <a:solidFill>
                  <a:schemeClr val="bg2"/>
                </a:solidFill>
              </a:rPr>
              <a:t> </a:t>
            </a:r>
            <a:r>
              <a:rPr lang="en-US" sz="3200" b="1" dirty="0">
                <a:solidFill>
                  <a:schemeClr val="bg2"/>
                </a:solidFill>
              </a:rPr>
              <a:t>Console Application in Python</a:t>
            </a:r>
            <a:endParaRPr lang="en-US" b="1" dirty="0">
              <a:solidFill>
                <a:schemeClr val="bg2"/>
              </a:solidFill>
            </a:endParaRPr>
          </a:p>
        </p:txBody>
      </p:sp>
      <p:sp>
        <p:nvSpPr>
          <p:cNvPr id="3" name="TextBox 2">
            <a:extLst>
              <a:ext uri="{FF2B5EF4-FFF2-40B4-BE49-F238E27FC236}">
                <a16:creationId xmlns:a16="http://schemas.microsoft.com/office/drawing/2014/main" id="{9F3733B9-8942-DE3D-6D0C-CB6293672810}"/>
              </a:ext>
            </a:extLst>
          </p:cNvPr>
          <p:cNvSpPr txBox="1"/>
          <p:nvPr/>
        </p:nvSpPr>
        <p:spPr>
          <a:xfrm>
            <a:off x="8094845" y="5344369"/>
            <a:ext cx="3243714" cy="830997"/>
          </a:xfrm>
          <a:prstGeom prst="rect">
            <a:avLst/>
          </a:prstGeom>
          <a:noFill/>
        </p:spPr>
        <p:txBody>
          <a:bodyPr wrap="square" rtlCol="0">
            <a:spAutoFit/>
          </a:bodyPr>
          <a:lstStyle/>
          <a:p>
            <a:r>
              <a:rPr lang="en-US" sz="2400" dirty="0">
                <a:solidFill>
                  <a:schemeClr val="bg1"/>
                </a:solidFill>
              </a:rPr>
              <a:t>Sakshi Pandharipande</a:t>
            </a:r>
          </a:p>
          <a:p>
            <a:r>
              <a:rPr lang="en-US" sz="2400" dirty="0">
                <a:solidFill>
                  <a:schemeClr val="bg1"/>
                </a:solidFill>
              </a:rPr>
              <a:t>Emp ID:207009</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55A03-1AF1-6FE6-F92C-77950F4B95B3}"/>
              </a:ext>
            </a:extLst>
          </p:cNvPr>
          <p:cNvSpPr>
            <a:spLocks noGrp="1"/>
          </p:cNvSpPr>
          <p:nvPr>
            <p:ph type="title"/>
          </p:nvPr>
        </p:nvSpPr>
        <p:spPr>
          <a:xfrm>
            <a:off x="905577" y="235820"/>
            <a:ext cx="9482959" cy="570296"/>
          </a:xfrm>
        </p:spPr>
        <p:txBody>
          <a:bodyPr/>
          <a:lstStyle/>
          <a:p>
            <a:r>
              <a:rPr lang="en-US" dirty="0"/>
              <a:t>Overall System Architecture</a:t>
            </a:r>
            <a:endParaRPr lang="en-US" b="1" dirty="0"/>
          </a:p>
        </p:txBody>
      </p:sp>
      <p:sp>
        <p:nvSpPr>
          <p:cNvPr id="3" name="Table Placeholder 2">
            <a:extLst>
              <a:ext uri="{FF2B5EF4-FFF2-40B4-BE49-F238E27FC236}">
                <a16:creationId xmlns:a16="http://schemas.microsoft.com/office/drawing/2014/main" id="{B28337AB-61A2-D6B6-D04B-B2EB7F90718D}"/>
              </a:ext>
            </a:extLst>
          </p:cNvPr>
          <p:cNvSpPr>
            <a:spLocks noGrp="1"/>
          </p:cNvSpPr>
          <p:nvPr>
            <p:ph type="tbl" sz="quarter" idx="13"/>
          </p:nvPr>
        </p:nvSpPr>
        <p:spPr>
          <a:xfrm>
            <a:off x="132452" y="1030251"/>
            <a:ext cx="11753839" cy="5591929"/>
          </a:xfrm>
        </p:spPr>
        <p:txBody>
          <a:bodyPr>
            <a:normAutofit lnSpcReduction="10000"/>
          </a:bodyPr>
          <a:lstStyle/>
          <a:p>
            <a:r>
              <a:rPr lang="en-US" sz="1800" dirty="0"/>
              <a:t>The architecture can be divided into several key layers:</a:t>
            </a:r>
          </a:p>
          <a:p>
            <a:pPr marL="0" indent="0">
              <a:buNone/>
            </a:pPr>
            <a:r>
              <a:rPr lang="en-US" sz="1800" b="1" dirty="0"/>
              <a:t>1. User Interface Layer</a:t>
            </a:r>
            <a:endParaRPr lang="en-US" sz="1800" dirty="0"/>
          </a:p>
          <a:p>
            <a:pPr>
              <a:buFont typeface="Arial" panose="020B0604020202020204" pitchFamily="34" charset="0"/>
              <a:buChar char="•"/>
            </a:pPr>
            <a:r>
              <a:rPr lang="en-US" sz="1800" b="1" dirty="0"/>
              <a:t>Console Interface</a:t>
            </a:r>
            <a:r>
              <a:rPr lang="en-US" sz="1800" dirty="0"/>
              <a:t>: This layer is where users interact with the system through a command-line interface. Users can enter commands to perform various operations (e.g., add, view, update, delete employee records).</a:t>
            </a:r>
          </a:p>
          <a:p>
            <a:pPr>
              <a:buFont typeface="Arial" panose="020B0604020202020204" pitchFamily="34" charset="0"/>
              <a:buChar char="•"/>
            </a:pPr>
            <a:r>
              <a:rPr lang="en-US" sz="1800" b="1" dirty="0"/>
              <a:t>Input Handling</a:t>
            </a:r>
            <a:r>
              <a:rPr lang="en-US" sz="1800" dirty="0"/>
              <a:t>: Accepts user inputs and validates them to ensure correct data formats.</a:t>
            </a:r>
          </a:p>
          <a:p>
            <a:pPr marL="0" indent="0">
              <a:buNone/>
            </a:pPr>
            <a:r>
              <a:rPr lang="en-US" sz="2000" b="1" dirty="0"/>
              <a:t>2. Application Logic Layer</a:t>
            </a:r>
            <a:endParaRPr lang="en-US" sz="2000" dirty="0"/>
          </a:p>
          <a:p>
            <a:pPr>
              <a:buFont typeface="Arial" panose="020B0604020202020204" pitchFamily="34" charset="0"/>
              <a:buChar char="•"/>
            </a:pPr>
            <a:r>
              <a:rPr lang="en-US" sz="2000" b="1" dirty="0"/>
              <a:t>Business Logic</a:t>
            </a:r>
            <a:r>
              <a:rPr lang="en-US" sz="2000" dirty="0"/>
              <a:t>: Contains the core functionalities of the system, processing user inputs and coordinating between the user interface and the database.</a:t>
            </a:r>
          </a:p>
          <a:p>
            <a:pPr>
              <a:buFont typeface="Arial" panose="020B0604020202020204" pitchFamily="34" charset="0"/>
              <a:buChar char="•"/>
            </a:pPr>
            <a:r>
              <a:rPr lang="en-US" sz="2000" b="1" dirty="0"/>
              <a:t>Function Modules</a:t>
            </a:r>
            <a:r>
              <a:rPr lang="en-US" sz="2000" dirty="0"/>
              <a:t>:</a:t>
            </a:r>
          </a:p>
          <a:p>
            <a:pPr marL="742950" lvl="1" indent="-285750">
              <a:buFont typeface="Arial" panose="020B0604020202020204" pitchFamily="34" charset="0"/>
              <a:buChar char="•"/>
            </a:pPr>
            <a:r>
              <a:rPr lang="en-US" sz="1800" b="1" dirty="0"/>
              <a:t>Employee Management</a:t>
            </a:r>
            <a:r>
              <a:rPr lang="en-US" sz="1800" dirty="0"/>
              <a:t>: Functions to create, read, update, and delete (CRUD) employee records.</a:t>
            </a:r>
          </a:p>
          <a:p>
            <a:pPr marL="742950" lvl="1" indent="-285750">
              <a:buFont typeface="Arial" panose="020B0604020202020204" pitchFamily="34" charset="0"/>
              <a:buChar char="•"/>
            </a:pPr>
            <a:r>
              <a:rPr lang="en-US" sz="1800" b="1" dirty="0"/>
              <a:t>Validation</a:t>
            </a:r>
            <a:r>
              <a:rPr lang="en-US" sz="1800" dirty="0"/>
              <a:t>: Ensures that user inputs meet specified criteria (e.g., no empty fields, valid data types).</a:t>
            </a:r>
          </a:p>
          <a:p>
            <a:pPr marL="742950" lvl="1" indent="-285750">
              <a:buFont typeface="Arial" panose="020B0604020202020204" pitchFamily="34" charset="0"/>
              <a:buChar char="•"/>
            </a:pPr>
            <a:r>
              <a:rPr lang="en-US" sz="1800" b="1" dirty="0"/>
              <a:t>Error Handling</a:t>
            </a:r>
            <a:r>
              <a:rPr lang="en-US" sz="1800" dirty="0"/>
              <a:t>: Manages exceptions and provides feedback to the user.</a:t>
            </a:r>
          </a:p>
          <a:p>
            <a:pPr marL="0" indent="0">
              <a:buNone/>
            </a:pPr>
            <a:r>
              <a:rPr lang="en-US" sz="2000" b="1" dirty="0"/>
              <a:t>3. Database Layer</a:t>
            </a:r>
            <a:endParaRPr lang="en-US" sz="2000" dirty="0"/>
          </a:p>
          <a:p>
            <a:pPr>
              <a:buFont typeface="Arial" panose="020B0604020202020204" pitchFamily="34" charset="0"/>
              <a:buChar char="•"/>
            </a:pPr>
            <a:r>
              <a:rPr lang="en-US" sz="2000" b="1" dirty="0"/>
              <a:t>Database Management System (DBMS)</a:t>
            </a:r>
            <a:r>
              <a:rPr lang="en-US" sz="2000" dirty="0"/>
              <a:t>: MySQL will be used to store all employee-related data.</a:t>
            </a:r>
          </a:p>
          <a:p>
            <a:pPr>
              <a:buFont typeface="Arial" panose="020B0604020202020204" pitchFamily="34" charset="0"/>
              <a:buChar char="•"/>
            </a:pPr>
            <a:r>
              <a:rPr lang="en-US" sz="2000" b="1" dirty="0"/>
              <a:t>Database Schema</a:t>
            </a:r>
            <a:r>
              <a:rPr lang="en-US" sz="2000" dirty="0"/>
              <a:t>:</a:t>
            </a:r>
          </a:p>
          <a:p>
            <a:pPr marL="742950" lvl="1" indent="-285750">
              <a:buFont typeface="Arial" panose="020B0604020202020204" pitchFamily="34" charset="0"/>
              <a:buChar char="•"/>
            </a:pPr>
            <a:r>
              <a:rPr lang="en-US" sz="1800" b="1" dirty="0"/>
              <a:t>Employees Table</a:t>
            </a:r>
            <a:r>
              <a:rPr lang="en-US" sz="1800" dirty="0"/>
              <a:t>: Stores employee records.</a:t>
            </a:r>
          </a:p>
          <a:p>
            <a:pPr marL="742950" lvl="1" indent="-285750">
              <a:buFont typeface="Arial" panose="020B0604020202020204" pitchFamily="34" charset="0"/>
              <a:buChar char="•"/>
            </a:pPr>
            <a:r>
              <a:rPr lang="en-US" sz="1800" b="1" dirty="0"/>
              <a:t>User Table </a:t>
            </a:r>
            <a:r>
              <a:rPr lang="en-US" sz="1800" dirty="0"/>
              <a:t>: Stores username and password</a:t>
            </a:r>
          </a:p>
          <a:p>
            <a:pPr marL="457200" lvl="1" indent="0">
              <a:buNone/>
            </a:pPr>
            <a:endParaRPr lang="en-US" sz="1800" dirty="0"/>
          </a:p>
          <a:p>
            <a:pPr marL="0" indent="0">
              <a:buNone/>
            </a:pPr>
            <a:endParaRPr lang="en-US" sz="1800" dirty="0"/>
          </a:p>
          <a:p>
            <a:pPr marL="0" indent="0">
              <a:buNone/>
            </a:pPr>
            <a:endParaRPr lang="en-US" b="1" dirty="0"/>
          </a:p>
        </p:txBody>
      </p:sp>
    </p:spTree>
    <p:extLst>
      <p:ext uri="{BB962C8B-B14F-4D97-AF65-F5344CB8AC3E}">
        <p14:creationId xmlns:p14="http://schemas.microsoft.com/office/powerpoint/2010/main" val="1534584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1441383"/>
            <a:ext cx="9144000" cy="2286000"/>
          </a:xfrm>
          <a:noFill/>
        </p:spPr>
        <p:txBody>
          <a:bodyPr/>
          <a:lstStyle/>
          <a:p>
            <a:r>
              <a:rPr lang="en-US" sz="4000" dirty="0"/>
              <a:t>Tools and Technologies used</a:t>
            </a:r>
            <a:br>
              <a:rPr lang="en-US" dirty="0"/>
            </a:br>
            <a:endParaRPr lang="en-US" dirty="0"/>
          </a:p>
        </p:txBody>
      </p:sp>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658753" y="3844823"/>
            <a:ext cx="9144000" cy="683219"/>
          </a:xfrm>
        </p:spPr>
        <p:txBody>
          <a:bodyPr/>
          <a:lstStyle/>
          <a:p>
            <a:r>
              <a:rPr lang="en-US" dirty="0"/>
              <a:t>Technologies Behind the System</a:t>
            </a:r>
          </a:p>
        </p:txBody>
      </p:sp>
    </p:spTree>
    <p:extLst>
      <p:ext uri="{BB962C8B-B14F-4D97-AF65-F5344CB8AC3E}">
        <p14:creationId xmlns:p14="http://schemas.microsoft.com/office/powerpoint/2010/main" val="1679936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endParaRPr lang="en-US" dirty="0"/>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2024781"/>
            <a:ext cx="5212079" cy="4137189"/>
          </a:xfrm>
          <a:noFill/>
        </p:spPr>
        <p:txBody>
          <a:bodyPr>
            <a:normAutofit/>
          </a:bodyPr>
          <a:lstStyle/>
          <a:p>
            <a:r>
              <a:rPr lang="en-US" sz="3200" b="1" dirty="0"/>
              <a:t>Tools:</a:t>
            </a:r>
          </a:p>
          <a:p>
            <a:r>
              <a:rPr lang="en-US" b="1" dirty="0"/>
              <a:t>Development Environment</a:t>
            </a:r>
            <a:r>
              <a:rPr lang="en-US" dirty="0"/>
              <a:t>: </a:t>
            </a:r>
          </a:p>
          <a:p>
            <a:r>
              <a:rPr lang="en-US" dirty="0"/>
              <a:t>Software used :</a:t>
            </a:r>
          </a:p>
          <a:p>
            <a:r>
              <a:rPr lang="en-US" b="1" dirty="0"/>
              <a:t>1</a:t>
            </a:r>
            <a:r>
              <a:rPr lang="en-US" dirty="0"/>
              <a:t>.For coding -Visual Studio Code</a:t>
            </a:r>
          </a:p>
          <a:p>
            <a:r>
              <a:rPr lang="en-US" b="1" dirty="0"/>
              <a:t>2.</a:t>
            </a:r>
            <a:r>
              <a:rPr lang="en-US" dirty="0"/>
              <a:t>For Database:-</a:t>
            </a:r>
          </a:p>
          <a:p>
            <a:pPr marL="342900" indent="-342900">
              <a:buFont typeface="Arial" panose="020B0604020202020204" pitchFamily="34" charset="0"/>
              <a:buChar char="•"/>
            </a:pPr>
            <a:r>
              <a:rPr lang="en-US" dirty="0"/>
              <a:t> </a:t>
            </a:r>
            <a:r>
              <a:rPr lang="en-US" dirty="0" err="1"/>
              <a:t>Mysql</a:t>
            </a:r>
            <a:r>
              <a:rPr lang="en-US" dirty="0"/>
              <a:t> workbench</a:t>
            </a:r>
          </a:p>
          <a:p>
            <a:pPr marL="342900" indent="-342900">
              <a:buFont typeface="Arial" panose="020B0604020202020204" pitchFamily="34" charset="0"/>
              <a:buChar char="•"/>
            </a:pPr>
            <a:r>
              <a:rPr lang="en-US" dirty="0"/>
              <a:t> </a:t>
            </a:r>
            <a:r>
              <a:rPr lang="en-US" dirty="0" err="1"/>
              <a:t>Mysql</a:t>
            </a:r>
            <a:r>
              <a:rPr lang="en-US" dirty="0"/>
              <a:t> connector</a:t>
            </a:r>
          </a:p>
          <a:p>
            <a:endParaRPr lang="en-US" dirty="0"/>
          </a:p>
          <a:p>
            <a:endParaRPr lang="en-US"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Content Placeholder 9">
            <a:extLst>
              <a:ext uri="{FF2B5EF4-FFF2-40B4-BE49-F238E27FC236}">
                <a16:creationId xmlns:a16="http://schemas.microsoft.com/office/drawing/2014/main" id="{E70238D7-9718-0A0F-7640-CE8C1197BBBC}"/>
              </a:ext>
            </a:extLst>
          </p:cNvPr>
          <p:cNvSpPr>
            <a:spLocks noGrp="1"/>
          </p:cNvSpPr>
          <p:nvPr>
            <p:ph sz="quarter" idx="14"/>
          </p:nvPr>
        </p:nvSpPr>
        <p:spPr/>
        <p:txBody>
          <a:bodyPr>
            <a:normAutofit/>
          </a:bodyPr>
          <a:lstStyle/>
          <a:p>
            <a:r>
              <a:rPr lang="en-US" sz="3200" b="1" dirty="0"/>
              <a:t>Technologies</a:t>
            </a:r>
          </a:p>
          <a:p>
            <a:r>
              <a:rPr lang="en-US" sz="3200" b="1" dirty="0"/>
              <a:t> </a:t>
            </a:r>
            <a:r>
              <a:rPr lang="en-US" dirty="0"/>
              <a:t>1.Programming Language: </a:t>
            </a:r>
          </a:p>
          <a:p>
            <a:r>
              <a:rPr kumimoji="0" lang="en-US" sz="1800" b="0" i="0" u="none" strike="noStrike" kern="1200" cap="none" spc="0" normalizeH="0" baseline="0" noProof="0" dirty="0">
                <a:ln>
                  <a:noFill/>
                </a:ln>
                <a:solidFill>
                  <a:srgbClr val="000000"/>
                </a:solidFill>
                <a:effectLst/>
                <a:uLnTx/>
                <a:uFillTx/>
                <a:latin typeface="Calibri"/>
                <a:ea typeface="+mn-ea"/>
                <a:cs typeface="+mn-cs"/>
              </a:rPr>
              <a:t>The language used to build the application is (Python).</a:t>
            </a:r>
          </a:p>
          <a:p>
            <a:r>
              <a:rPr lang="en-US" dirty="0">
                <a:solidFill>
                  <a:srgbClr val="000000"/>
                </a:solidFill>
                <a:latin typeface="Calibri"/>
              </a:rPr>
              <a:t>2.</a:t>
            </a:r>
            <a:r>
              <a:rPr lang="en-US" dirty="0"/>
              <a:t>Database</a:t>
            </a:r>
          </a:p>
          <a:p>
            <a:r>
              <a:rPr lang="en-US" dirty="0"/>
              <a:t>MySQL :-</a:t>
            </a:r>
          </a:p>
          <a:p>
            <a:r>
              <a:rPr lang="en-US" dirty="0"/>
              <a:t>is a widely used open-source relational database management system (RDBMS) that uses Structured Query Language (SQL) for accessing and managing data.</a:t>
            </a:r>
          </a:p>
          <a:p>
            <a:pPr marL="0" marR="0" lvl="0" indent="0" algn="l" defTabSz="914400" rtl="0" eaLnBrk="1" fontAlgn="auto" latinLnBrk="0" hangingPunct="1">
              <a:lnSpc>
                <a:spcPct val="90000"/>
              </a:lnSpc>
              <a:spcBef>
                <a:spcPts val="1000"/>
              </a:spcBef>
              <a:spcAft>
                <a:spcPts val="0"/>
              </a:spcAft>
              <a:buClr>
                <a:srgbClr val="E89756"/>
              </a:buClr>
              <a:buSzTx/>
              <a:buFont typeface="Wingdings" panose="05000000000000000000" pitchFamily="2" charset="2"/>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a:p>
            <a:endParaRPr lang="en-US" dirty="0"/>
          </a:p>
        </p:txBody>
      </p:sp>
    </p:spTree>
    <p:extLst>
      <p:ext uri="{BB962C8B-B14F-4D97-AF65-F5344CB8AC3E}">
        <p14:creationId xmlns:p14="http://schemas.microsoft.com/office/powerpoint/2010/main" val="2243159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endParaRPr lang="en-US" dirty="0"/>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838200" y="2024781"/>
            <a:ext cx="2878394" cy="4137189"/>
          </a:xfrm>
        </p:spPr>
        <p:txBody>
          <a:bodyPr/>
          <a:lstStyle/>
          <a:p>
            <a:pPr marL="0" indent="0">
              <a:buNone/>
            </a:pPr>
            <a:r>
              <a:rPr lang="en-US" sz="2800" b="1" dirty="0"/>
              <a:t>Libraries Used:</a:t>
            </a:r>
          </a:p>
          <a:p>
            <a:pPr marL="0" indent="0">
              <a:buNone/>
            </a:pPr>
            <a:r>
              <a:rPr lang="en-US" dirty="0" err="1"/>
              <a:t>Mysql.connect</a:t>
            </a:r>
            <a:r>
              <a:rPr lang="en-US" dirty="0"/>
              <a:t>:-for database connections</a:t>
            </a:r>
          </a:p>
          <a:p>
            <a:pPr marL="0" indent="0">
              <a:buNone/>
            </a:pPr>
            <a:r>
              <a:rPr lang="en-US" dirty="0"/>
              <a:t>re:- for regular expression to validate input</a:t>
            </a:r>
          </a:p>
          <a:p>
            <a:pPr marL="0" indent="0">
              <a:buNone/>
            </a:pPr>
            <a:r>
              <a:rPr lang="en-US" dirty="0" err="1"/>
              <a:t>Getpass</a:t>
            </a:r>
            <a:r>
              <a:rPr lang="en-US" dirty="0"/>
              <a:t>:-for secure password handling.</a:t>
            </a:r>
          </a:p>
          <a:p>
            <a:pPr marL="0" indent="0">
              <a:buNone/>
            </a:pPr>
            <a:r>
              <a:rPr lang="en-US" dirty="0" err="1"/>
              <a:t>os.system</a:t>
            </a:r>
            <a:r>
              <a:rPr lang="en-US" dirty="0"/>
              <a:t> for system commands(clearing the console).</a:t>
            </a:r>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quarter" idx="14"/>
          </p:nvPr>
        </p:nvSpPr>
        <p:spPr>
          <a:xfrm>
            <a:off x="6459795" y="2024780"/>
            <a:ext cx="4894006" cy="4137189"/>
          </a:xfrm>
          <a:noFill/>
        </p:spPr>
        <p:txBody>
          <a:bodyPr>
            <a:normAutofit/>
          </a:bodyPr>
          <a:lstStyle/>
          <a:p>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29609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0" y="0"/>
            <a:ext cx="6172200" cy="1581912"/>
          </a:xfrm>
          <a:noFill/>
        </p:spPr>
        <p:txBody>
          <a:bodyPr anchor="b"/>
          <a:lstStyle/>
          <a:p>
            <a:r>
              <a:rPr lang="en-US" dirty="0"/>
              <a:t>Features of system</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1872053"/>
            <a:ext cx="4894006" cy="3904906"/>
          </a:xfrm>
          <a:noFill/>
        </p:spPr>
        <p:txBody>
          <a:bodyPr vert="horz" lIns="91440" tIns="45720" rIns="91440" bIns="45720" rtlCol="0" anchor="t">
            <a:normAutofit fontScale="92500" lnSpcReduction="10000"/>
          </a:bodyPr>
          <a:lstStyle/>
          <a:p>
            <a:pPr marL="285750" indent="-285750">
              <a:buFont typeface="Arial" panose="020B0604020202020204" pitchFamily="34" charset="0"/>
              <a:buChar char="•"/>
            </a:pPr>
            <a:r>
              <a:rPr lang="en-US" dirty="0"/>
              <a:t>User Authentication</a:t>
            </a:r>
          </a:p>
          <a:p>
            <a:r>
              <a:rPr lang="en-US" dirty="0"/>
              <a:t>Registration and login system with password verification.</a:t>
            </a:r>
          </a:p>
          <a:p>
            <a:pPr marL="285750" indent="-285750">
              <a:buFont typeface="Arial" panose="020B0604020202020204" pitchFamily="34" charset="0"/>
              <a:buChar char="•"/>
            </a:pPr>
            <a:r>
              <a:rPr lang="en-US" dirty="0"/>
              <a:t>Employee Operations</a:t>
            </a:r>
          </a:p>
          <a:p>
            <a:pPr marL="342900" indent="-342900">
              <a:buFont typeface="+mj-lt"/>
              <a:buAutoNum type="arabicPeriod"/>
            </a:pPr>
            <a:r>
              <a:rPr lang="en-US" dirty="0"/>
              <a:t>Add Employee</a:t>
            </a:r>
          </a:p>
          <a:p>
            <a:pPr marL="342900" indent="-342900">
              <a:buFont typeface="+mj-lt"/>
              <a:buAutoNum type="arabicPeriod"/>
            </a:pPr>
            <a:r>
              <a:rPr lang="en-US" dirty="0"/>
              <a:t>Display Employee</a:t>
            </a:r>
          </a:p>
          <a:p>
            <a:pPr marL="342900" indent="-342900">
              <a:buFont typeface="+mj-lt"/>
              <a:buAutoNum type="arabicPeriod"/>
            </a:pPr>
            <a:r>
              <a:rPr lang="en-US" dirty="0"/>
              <a:t>Update Employee</a:t>
            </a:r>
          </a:p>
          <a:p>
            <a:pPr marL="342900" indent="-342900">
              <a:buFont typeface="+mj-lt"/>
              <a:buAutoNum type="arabicPeriod"/>
            </a:pPr>
            <a:r>
              <a:rPr lang="en-US" dirty="0"/>
              <a:t>Promote Employee</a:t>
            </a:r>
          </a:p>
          <a:p>
            <a:pPr marL="342900" indent="-342900">
              <a:buFont typeface="+mj-lt"/>
              <a:buAutoNum type="arabicPeriod"/>
            </a:pPr>
            <a:r>
              <a:rPr lang="en-US" dirty="0"/>
              <a:t>Remove Employee</a:t>
            </a:r>
          </a:p>
          <a:p>
            <a:pPr marL="342900" indent="-342900">
              <a:buFont typeface="+mj-lt"/>
              <a:buAutoNum type="arabicPeriod"/>
            </a:pPr>
            <a:r>
              <a:rPr lang="en-US" dirty="0"/>
              <a:t>Search Employee</a:t>
            </a:r>
          </a:p>
          <a:p>
            <a:pPr marL="342900" indent="-342900">
              <a:buFont typeface="+mj-lt"/>
              <a:buAutoNum type="arabicPeriod"/>
            </a:pPr>
            <a:r>
              <a:rPr lang="en-US" dirty="0"/>
              <a:t>Logout</a:t>
            </a:r>
          </a:p>
          <a:p>
            <a:pPr marL="342900" indent="-342900">
              <a:buFont typeface="+mj-lt"/>
              <a:buAutoNum type="arabicPeriod"/>
            </a:pPr>
            <a:r>
              <a:rPr lang="en-US" dirty="0"/>
              <a:t>Exit</a:t>
            </a:r>
          </a:p>
          <a:p>
            <a:pPr marL="342900" indent="-342900">
              <a:buFont typeface="+mj-lt"/>
              <a:buAutoNum type="arabicPeriod"/>
            </a:pPr>
            <a:endParaRPr lang="en-US" dirty="0"/>
          </a:p>
          <a:p>
            <a:endParaRPr lang="en-US" dirty="0"/>
          </a:p>
          <a:p>
            <a:endParaRPr lang="en-US" dirty="0"/>
          </a:p>
          <a:p>
            <a:endParaRPr lang="en-US" dirty="0"/>
          </a:p>
          <a:p>
            <a:endParaRPr lang="en-US" dirty="0"/>
          </a:p>
          <a:p>
            <a:endParaRPr lang="en-US" dirty="0"/>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1649597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1581912"/>
          </a:xfrm>
          <a:noFill/>
        </p:spPr>
        <p:txBody>
          <a:bodyPr anchor="b"/>
          <a:lstStyle/>
          <a:p>
            <a:r>
              <a:rPr lang="en-US" dirty="0"/>
              <a:t>User AUTHENTICATION</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2257063"/>
            <a:ext cx="4894006" cy="3904906"/>
          </a:xfrm>
          <a:noFill/>
        </p:spPr>
        <p:txBody>
          <a:bodyPr vert="horz" lIns="91440" tIns="45720" rIns="91440" bIns="45720" rtlCol="0" anchor="t">
            <a:normAutofit/>
          </a:bodyPr>
          <a:lstStyle/>
          <a:p>
            <a:pPr marL="285750" indent="-285750">
              <a:buFont typeface="Arial" panose="020B0604020202020204" pitchFamily="34" charset="0"/>
              <a:buChar char="•"/>
            </a:pPr>
            <a:r>
              <a:rPr lang="en-US" dirty="0"/>
              <a:t>Registration Process</a:t>
            </a:r>
          </a:p>
          <a:p>
            <a:pPr marL="342900" indent="-342900">
              <a:buFont typeface="+mj-lt"/>
              <a:buAutoNum type="arabicPeriod"/>
            </a:pPr>
            <a:r>
              <a:rPr lang="en-US" dirty="0"/>
              <a:t>New users create a username and </a:t>
            </a:r>
            <a:r>
              <a:rPr lang="en-US" dirty="0" err="1"/>
              <a:t>passoword</a:t>
            </a:r>
            <a:endParaRPr lang="en-US" dirty="0"/>
          </a:p>
          <a:p>
            <a:pPr marL="342900" indent="-342900">
              <a:buFont typeface="+mj-lt"/>
              <a:buAutoNum type="arabicPeriod"/>
            </a:pPr>
            <a:r>
              <a:rPr lang="en-US" dirty="0"/>
              <a:t>Passwords are confirmed before registration</a:t>
            </a:r>
          </a:p>
          <a:p>
            <a:pPr marL="342900" indent="-342900">
              <a:buFont typeface="+mj-lt"/>
              <a:buAutoNum type="arabicPeriod"/>
            </a:pPr>
            <a:r>
              <a:rPr lang="en-US" dirty="0"/>
              <a:t>User uniqueness is checked before addition to the database.</a:t>
            </a:r>
          </a:p>
          <a:p>
            <a:endParaRPr lang="en-US" dirty="0"/>
          </a:p>
          <a:p>
            <a:pPr marL="285750" indent="-285750">
              <a:buFont typeface="Arial" panose="020B0604020202020204" pitchFamily="34" charset="0"/>
              <a:buChar char="•"/>
            </a:pPr>
            <a:r>
              <a:rPr lang="en-US" dirty="0"/>
              <a:t>Login Process</a:t>
            </a:r>
          </a:p>
          <a:p>
            <a:pPr marL="342900" indent="-342900">
              <a:buFont typeface="+mj-lt"/>
              <a:buAutoNum type="arabicPeriod"/>
            </a:pPr>
            <a:r>
              <a:rPr lang="en-US" dirty="0"/>
              <a:t>Users provide credentials to access the system.</a:t>
            </a:r>
          </a:p>
          <a:p>
            <a:pPr marL="342900" indent="-342900">
              <a:buFont typeface="+mj-lt"/>
              <a:buAutoNum type="arabicPeriod"/>
            </a:pPr>
            <a:r>
              <a:rPr lang="en-US" dirty="0" err="1"/>
              <a:t>Credentails</a:t>
            </a:r>
            <a:r>
              <a:rPr lang="en-US" dirty="0"/>
              <a:t> are validated against the  database.</a:t>
            </a: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53832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1581912"/>
          </a:xfrm>
          <a:noFill/>
        </p:spPr>
        <p:txBody>
          <a:bodyPr anchor="b"/>
          <a:lstStyle/>
          <a:p>
            <a:r>
              <a:rPr lang="en-US" dirty="0"/>
              <a:t>INPUT VALIDATION</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2257063"/>
            <a:ext cx="4894006" cy="3904906"/>
          </a:xfrm>
          <a:noFill/>
        </p:spPr>
        <p:txBody>
          <a:bodyPr vert="horz" lIns="91440" tIns="45720" rIns="91440" bIns="45720" rtlCol="0" anchor="t">
            <a:normAutofit/>
          </a:bodyPr>
          <a:lstStyle/>
          <a:p>
            <a:pPr marL="285750" indent="-285750">
              <a:buFont typeface="Arial" panose="020B0604020202020204" pitchFamily="34" charset="0"/>
              <a:buChar char="•"/>
            </a:pPr>
            <a:r>
              <a:rPr lang="en-US" dirty="0"/>
              <a:t>Email validation</a:t>
            </a:r>
          </a:p>
          <a:p>
            <a:r>
              <a:rPr lang="en-US" dirty="0"/>
              <a:t>Uses regulation expression to ensure the email format is correct.</a:t>
            </a:r>
          </a:p>
          <a:p>
            <a:endParaRPr lang="en-US" dirty="0"/>
          </a:p>
          <a:p>
            <a:pPr marL="285750" indent="-285750">
              <a:buFont typeface="Arial" panose="020B0604020202020204" pitchFamily="34" charset="0"/>
              <a:buChar char="•"/>
            </a:pPr>
            <a:r>
              <a:rPr lang="en-US" dirty="0"/>
              <a:t>Phone Number Validation</a:t>
            </a:r>
          </a:p>
          <a:p>
            <a:r>
              <a:rPr lang="en-US" dirty="0"/>
              <a:t>Ensures the phone number starts with 7,8,9 and has in total 10 digits.</a:t>
            </a:r>
          </a:p>
        </p:txBody>
      </p:sp>
      <p:sp>
        <p:nvSpPr>
          <p:cNvPr id="5" name="Picture Placeholder 4">
            <a:extLst>
              <a:ext uri="{FF2B5EF4-FFF2-40B4-BE49-F238E27FC236}">
                <a16:creationId xmlns:a16="http://schemas.microsoft.com/office/drawing/2014/main" id="{7136C948-70D7-7F12-AF6D-A4815C981CF6}"/>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1788524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6AD01-C7B1-D2E4-8029-D593CE6829DA}"/>
              </a:ext>
            </a:extLst>
          </p:cNvPr>
          <p:cNvSpPr>
            <a:spLocks noGrp="1"/>
          </p:cNvSpPr>
          <p:nvPr>
            <p:ph type="title"/>
          </p:nvPr>
        </p:nvSpPr>
        <p:spPr>
          <a:xfrm>
            <a:off x="838200" y="365125"/>
            <a:ext cx="10817994" cy="549275"/>
          </a:xfrm>
        </p:spPr>
        <p:txBody>
          <a:bodyPr/>
          <a:lstStyle/>
          <a:p>
            <a:r>
              <a:rPr lang="en-US" dirty="0"/>
              <a:t>IMPLEMENTATION OUTPUT</a:t>
            </a:r>
          </a:p>
        </p:txBody>
      </p:sp>
      <p:pic>
        <p:nvPicPr>
          <p:cNvPr id="3074" name="Picture 2">
            <a:extLst>
              <a:ext uri="{FF2B5EF4-FFF2-40B4-BE49-F238E27FC236}">
                <a16:creationId xmlns:a16="http://schemas.microsoft.com/office/drawing/2014/main" id="{3F748D8C-1F3D-E180-F193-C7E2DC5BCE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9197" y="1076755"/>
            <a:ext cx="7716804" cy="378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4709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6AD01-C7B1-D2E4-8029-D593CE6829DA}"/>
              </a:ext>
            </a:extLst>
          </p:cNvPr>
          <p:cNvSpPr>
            <a:spLocks noGrp="1"/>
          </p:cNvSpPr>
          <p:nvPr>
            <p:ph type="title"/>
          </p:nvPr>
        </p:nvSpPr>
        <p:spPr>
          <a:xfrm>
            <a:off x="838200" y="365125"/>
            <a:ext cx="10817994" cy="549275"/>
          </a:xfrm>
        </p:spPr>
        <p:txBody>
          <a:bodyPr/>
          <a:lstStyle/>
          <a:p>
            <a:r>
              <a:rPr lang="en-US" dirty="0"/>
              <a:t>IMPLEMENTATION OUTPUT</a:t>
            </a:r>
          </a:p>
        </p:txBody>
      </p:sp>
      <p:pic>
        <p:nvPicPr>
          <p:cNvPr id="4098" name="Picture 2">
            <a:extLst>
              <a:ext uri="{FF2B5EF4-FFF2-40B4-BE49-F238E27FC236}">
                <a16:creationId xmlns:a16="http://schemas.microsoft.com/office/drawing/2014/main" id="{C974053B-22DB-C822-CC6B-1A748A0FE1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009" y="1151966"/>
            <a:ext cx="11348185" cy="1947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a:extLst>
              <a:ext uri="{FF2B5EF4-FFF2-40B4-BE49-F238E27FC236}">
                <a16:creationId xmlns:a16="http://schemas.microsoft.com/office/drawing/2014/main" id="{6FDCA130-A635-AA05-0D2A-FB49FEFA0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009" y="3429000"/>
            <a:ext cx="11196988"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8935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8C956BBF-79A9-FB82-C027-58AFDF53E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75" y="192617"/>
            <a:ext cx="9801225" cy="2067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a:extLst>
              <a:ext uri="{FF2B5EF4-FFF2-40B4-BE49-F238E27FC236}">
                <a16:creationId xmlns:a16="http://schemas.microsoft.com/office/drawing/2014/main" id="{2A1FF9A4-EE35-DDCC-CCC1-827C6054F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575" y="3164415"/>
            <a:ext cx="9801224" cy="20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4765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8" y="-27431"/>
            <a:ext cx="4092348" cy="1567474"/>
          </a:xfrm>
          <a:noFill/>
        </p:spPr>
        <p:txBody>
          <a:bodyPr anchor="b">
            <a:noAutofit/>
          </a:bodyPr>
          <a:lstStyle/>
          <a:p>
            <a:r>
              <a:rPr lang="en-US" dirty="0"/>
              <a:t>AGENDA</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1649048"/>
            <a:ext cx="4837174" cy="4299364"/>
          </a:xfrm>
          <a:noFill/>
        </p:spPr>
        <p:txBody>
          <a:bodyPr anchor="t">
            <a:normAutofit/>
          </a:bodyPr>
          <a:lstStyle/>
          <a:p>
            <a:r>
              <a:rPr lang="en-US" dirty="0"/>
              <a:t>INTRODUCTION</a:t>
            </a:r>
          </a:p>
          <a:p>
            <a:r>
              <a:rPr lang="en-US" dirty="0"/>
              <a:t>Tools and Technologies used</a:t>
            </a:r>
          </a:p>
          <a:p>
            <a:r>
              <a:rPr lang="en-US" dirty="0"/>
              <a:t>features of system</a:t>
            </a:r>
          </a:p>
          <a:p>
            <a:r>
              <a:rPr lang="en-US" dirty="0"/>
              <a:t>USER AUTHENTICATION</a:t>
            </a:r>
          </a:p>
          <a:p>
            <a:r>
              <a:rPr lang="en-US" dirty="0"/>
              <a:t>Input Validation</a:t>
            </a:r>
          </a:p>
          <a:p>
            <a:r>
              <a:rPr lang="en-US" dirty="0"/>
              <a:t>IMPLEMANTATION OUTPUT</a:t>
            </a:r>
          </a:p>
          <a:p>
            <a:r>
              <a:rPr lang="en-US" dirty="0"/>
              <a:t>conclusion</a:t>
            </a:r>
          </a:p>
          <a:p>
            <a:endParaRPr lang="en-US" dirty="0"/>
          </a:p>
          <a:p>
            <a:endParaRPr lang="en-US" dirty="0"/>
          </a:p>
        </p:txBody>
      </p:sp>
    </p:spTree>
    <p:extLst>
      <p:ext uri="{BB962C8B-B14F-4D97-AF65-F5344CB8AC3E}">
        <p14:creationId xmlns:p14="http://schemas.microsoft.com/office/powerpoint/2010/main" val="167201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563F5E92-7A0F-5186-9F0B-B79385ED8A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41" y="422275"/>
            <a:ext cx="11441636" cy="2210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a:extLst>
              <a:ext uri="{FF2B5EF4-FFF2-40B4-BE49-F238E27FC236}">
                <a16:creationId xmlns:a16="http://schemas.microsoft.com/office/drawing/2014/main" id="{6F61F9DF-ED53-C5D0-B107-00A27C864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241" y="3166610"/>
            <a:ext cx="11441636" cy="2116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7567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BFBD205E-CB5E-30ED-C3C3-3681D9A9DB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642" y="446616"/>
            <a:ext cx="11333692" cy="189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3">
            <a:extLst>
              <a:ext uri="{FF2B5EF4-FFF2-40B4-BE49-F238E27FC236}">
                <a16:creationId xmlns:a16="http://schemas.microsoft.com/office/drawing/2014/main" id="{7E13DF7C-93AF-2452-9C05-6E8DA138E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19" y="3181349"/>
            <a:ext cx="11300516" cy="2377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0965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lstStyle/>
          <a:p>
            <a:endParaRPr lang="en-US" dirty="0"/>
          </a:p>
        </p:txBody>
      </p:sp>
    </p:spTree>
    <p:extLst>
      <p:ext uri="{BB962C8B-B14F-4D97-AF65-F5344CB8AC3E}">
        <p14:creationId xmlns:p14="http://schemas.microsoft.com/office/powerpoint/2010/main" val="2184472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introduction</a:t>
            </a:r>
          </a:p>
        </p:txBody>
      </p:sp>
    </p:spTree>
    <p:extLst>
      <p:ext uri="{BB962C8B-B14F-4D97-AF65-F5344CB8AC3E}">
        <p14:creationId xmlns:p14="http://schemas.microsoft.com/office/powerpoint/2010/main" val="467869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029750" y="309613"/>
            <a:ext cx="5066250" cy="2900680"/>
          </a:xfrm>
          <a:noFill/>
        </p:spPr>
        <p:txBody>
          <a:bodyPr>
            <a:noAutofit/>
          </a:bodyPr>
          <a:lstStyle/>
          <a:p>
            <a:r>
              <a:rPr lang="en-US" dirty="0"/>
              <a:t>What is employee management system?</a:t>
            </a:r>
          </a:p>
        </p:txBody>
      </p:sp>
      <p:sp>
        <p:nvSpPr>
          <p:cNvPr id="15" name="Subtitle 14">
            <a:extLst>
              <a:ext uri="{FF2B5EF4-FFF2-40B4-BE49-F238E27FC236}">
                <a16:creationId xmlns:a16="http://schemas.microsoft.com/office/drawing/2014/main" id="{9C373000-EEA1-D16F-189A-338FFDA2E708}"/>
              </a:ext>
            </a:extLst>
          </p:cNvPr>
          <p:cNvSpPr>
            <a:spLocks noGrp="1"/>
          </p:cNvSpPr>
          <p:nvPr>
            <p:ph type="subTitle" idx="1"/>
          </p:nvPr>
        </p:nvSpPr>
        <p:spPr>
          <a:xfrm>
            <a:off x="289827" y="3731393"/>
            <a:ext cx="10528969" cy="1950721"/>
          </a:xfrm>
        </p:spPr>
        <p:txBody>
          <a:bodyPr>
            <a:noAutofit/>
          </a:bodyPr>
          <a:lstStyle/>
          <a:p>
            <a:r>
              <a:rPr lang="en-US" sz="2000" dirty="0"/>
              <a:t>An </a:t>
            </a:r>
            <a:r>
              <a:rPr lang="en-US" sz="2000" b="1" dirty="0"/>
              <a:t>Employee Management System (EMS)</a:t>
            </a:r>
            <a:r>
              <a:rPr lang="en-US" sz="2000" dirty="0"/>
              <a:t> is a software application designed to facilitate the management of employee data and HR processes within an organization. Its primary purpose is to streamline and automate various tasks related to employee management, making it easier for HR departments and managers to handle personnel information.</a:t>
            </a:r>
          </a:p>
        </p:txBody>
      </p:sp>
    </p:spTree>
    <p:extLst>
      <p:ext uri="{BB962C8B-B14F-4D97-AF65-F5344CB8AC3E}">
        <p14:creationId xmlns:p14="http://schemas.microsoft.com/office/powerpoint/2010/main" val="3930438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55A03-1AF1-6FE6-F92C-77950F4B95B3}"/>
              </a:ext>
            </a:extLst>
          </p:cNvPr>
          <p:cNvSpPr>
            <a:spLocks noGrp="1"/>
          </p:cNvSpPr>
          <p:nvPr>
            <p:ph type="title"/>
          </p:nvPr>
        </p:nvSpPr>
        <p:spPr/>
        <p:txBody>
          <a:bodyPr/>
          <a:lstStyle/>
          <a:p>
            <a:r>
              <a:rPr lang="en-US" b="1" dirty="0"/>
              <a:t>Project Objectives</a:t>
            </a:r>
          </a:p>
        </p:txBody>
      </p:sp>
      <p:sp>
        <p:nvSpPr>
          <p:cNvPr id="3" name="Table Placeholder 2">
            <a:extLst>
              <a:ext uri="{FF2B5EF4-FFF2-40B4-BE49-F238E27FC236}">
                <a16:creationId xmlns:a16="http://schemas.microsoft.com/office/drawing/2014/main" id="{B28337AB-61A2-D6B6-D04B-B2EB7F90718D}"/>
              </a:ext>
            </a:extLst>
          </p:cNvPr>
          <p:cNvSpPr>
            <a:spLocks noGrp="1"/>
          </p:cNvSpPr>
          <p:nvPr>
            <p:ph type="tbl" sz="quarter" idx="13"/>
          </p:nvPr>
        </p:nvSpPr>
        <p:spPr>
          <a:xfrm>
            <a:off x="213793" y="1613814"/>
            <a:ext cx="10965628" cy="4797496"/>
          </a:xfrm>
        </p:spPr>
        <p:txBody>
          <a:bodyPr>
            <a:normAutofit/>
          </a:bodyPr>
          <a:lstStyle/>
          <a:p>
            <a:r>
              <a:rPr lang="en-US" sz="2000" dirty="0"/>
              <a:t>This project aims to develop a </a:t>
            </a:r>
            <a:r>
              <a:rPr lang="en-US" sz="2000" b="1" dirty="0"/>
              <a:t>Console-Based Employee Management System</a:t>
            </a:r>
            <a:r>
              <a:rPr lang="en-US" sz="2000" dirty="0"/>
              <a:t> that serves as an effective tool for managing employee records. </a:t>
            </a:r>
          </a:p>
          <a:p>
            <a:pPr marL="0" indent="0">
              <a:buNone/>
            </a:pPr>
            <a:endParaRPr lang="en-US" sz="2000" dirty="0"/>
          </a:p>
          <a:p>
            <a:pPr>
              <a:buFont typeface="+mj-lt"/>
              <a:buAutoNum type="arabicPeriod"/>
            </a:pPr>
            <a:r>
              <a:rPr lang="en-US" sz="2000" b="1" dirty="0"/>
              <a:t>User-Friendly Interface</a:t>
            </a:r>
            <a:r>
              <a:rPr lang="en-US" sz="2000" dirty="0"/>
              <a:t>: Develop a simple console-based application that allows users to interact seamlessly with the system through straightforward commands.</a:t>
            </a:r>
          </a:p>
          <a:p>
            <a:pPr>
              <a:buFont typeface="+mj-lt"/>
              <a:buAutoNum type="arabicPeriod"/>
            </a:pPr>
            <a:r>
              <a:rPr lang="en-US" sz="2000" b="1" dirty="0"/>
              <a:t>CRUD Operations</a:t>
            </a:r>
            <a:r>
              <a:rPr lang="en-US" sz="2000" dirty="0"/>
              <a:t>: Implement core functionalities that enable users to:</a:t>
            </a:r>
          </a:p>
          <a:p>
            <a:pPr marL="742950" lvl="1" indent="-285750">
              <a:buFont typeface="+mj-lt"/>
              <a:buAutoNum type="arabicPeriod"/>
            </a:pPr>
            <a:r>
              <a:rPr lang="en-US" sz="1800" b="1" dirty="0"/>
              <a:t>Create</a:t>
            </a:r>
            <a:r>
              <a:rPr lang="en-US" sz="1800" dirty="0"/>
              <a:t>: Add new employee records to the database.</a:t>
            </a:r>
          </a:p>
          <a:p>
            <a:pPr marL="742950" lvl="1" indent="-285750">
              <a:buFont typeface="+mj-lt"/>
              <a:buAutoNum type="arabicPeriod"/>
            </a:pPr>
            <a:r>
              <a:rPr lang="en-US" sz="1800" b="1" dirty="0"/>
              <a:t>Read</a:t>
            </a:r>
            <a:r>
              <a:rPr lang="en-US" sz="1800" dirty="0"/>
              <a:t>: Retrieve and display employee information based on various parameters.</a:t>
            </a:r>
          </a:p>
          <a:p>
            <a:pPr marL="742950" lvl="1" indent="-285750">
              <a:buFont typeface="+mj-lt"/>
              <a:buAutoNum type="arabicPeriod"/>
            </a:pPr>
            <a:r>
              <a:rPr lang="en-US" sz="1800" b="1" dirty="0"/>
              <a:t>Update</a:t>
            </a:r>
            <a:r>
              <a:rPr lang="en-US" sz="1800" dirty="0"/>
              <a:t>: Modify existing employee records when necessary.</a:t>
            </a:r>
          </a:p>
          <a:p>
            <a:pPr marL="742950" lvl="1" indent="-285750">
              <a:buFont typeface="+mj-lt"/>
              <a:buAutoNum type="arabicPeriod"/>
            </a:pPr>
            <a:r>
              <a:rPr lang="en-US" sz="1800" b="1" dirty="0"/>
              <a:t>Delete</a:t>
            </a:r>
            <a:r>
              <a:rPr lang="en-US" sz="1800" dirty="0"/>
              <a:t>: Remove employee records securely and efficiently.</a:t>
            </a:r>
          </a:p>
          <a:p>
            <a:pPr>
              <a:buFont typeface="+mj-lt"/>
              <a:buAutoNum type="arabicPeriod"/>
            </a:pPr>
            <a:r>
              <a:rPr lang="en-US" sz="2000" b="1" dirty="0"/>
              <a:t>Data Integrity and Security</a:t>
            </a:r>
            <a:r>
              <a:rPr lang="en-US" sz="2000" dirty="0"/>
              <a:t>: Ensure that the system maintains data accuracy and protects sensitive information through validation checks and proper error handling.</a:t>
            </a:r>
          </a:p>
          <a:p>
            <a:pPr>
              <a:buFont typeface="+mj-lt"/>
              <a:buAutoNum type="arabicPeriod"/>
            </a:pPr>
            <a:r>
              <a:rPr lang="en-US" sz="2000" b="1" dirty="0"/>
              <a:t>Scalability</a:t>
            </a:r>
            <a:r>
              <a:rPr lang="en-US" sz="2000" dirty="0"/>
              <a:t>: Design the system with future enhancements in mind, allowing for the addition of more features as organizational needs evolve.</a:t>
            </a:r>
          </a:p>
          <a:p>
            <a:endParaRPr lang="en-US" dirty="0"/>
          </a:p>
        </p:txBody>
      </p:sp>
    </p:spTree>
    <p:extLst>
      <p:ext uri="{BB962C8B-B14F-4D97-AF65-F5344CB8AC3E}">
        <p14:creationId xmlns:p14="http://schemas.microsoft.com/office/powerpoint/2010/main" val="1772279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55A03-1AF1-6FE6-F92C-77950F4B95B3}"/>
              </a:ext>
            </a:extLst>
          </p:cNvPr>
          <p:cNvSpPr>
            <a:spLocks noGrp="1"/>
          </p:cNvSpPr>
          <p:nvPr>
            <p:ph type="title"/>
          </p:nvPr>
        </p:nvSpPr>
        <p:spPr>
          <a:xfrm>
            <a:off x="905577" y="235820"/>
            <a:ext cx="9482959" cy="570296"/>
          </a:xfrm>
        </p:spPr>
        <p:txBody>
          <a:bodyPr/>
          <a:lstStyle/>
          <a:p>
            <a:r>
              <a:rPr lang="en-US" dirty="0"/>
              <a:t>Importance of an Employee Management System</a:t>
            </a:r>
            <a:endParaRPr lang="en-US" b="1" dirty="0"/>
          </a:p>
        </p:txBody>
      </p:sp>
      <p:sp>
        <p:nvSpPr>
          <p:cNvPr id="3" name="Table Placeholder 2">
            <a:extLst>
              <a:ext uri="{FF2B5EF4-FFF2-40B4-BE49-F238E27FC236}">
                <a16:creationId xmlns:a16="http://schemas.microsoft.com/office/drawing/2014/main" id="{B28337AB-61A2-D6B6-D04B-B2EB7F90718D}"/>
              </a:ext>
            </a:extLst>
          </p:cNvPr>
          <p:cNvSpPr>
            <a:spLocks noGrp="1"/>
          </p:cNvSpPr>
          <p:nvPr>
            <p:ph type="tbl" sz="quarter" idx="13"/>
          </p:nvPr>
        </p:nvSpPr>
        <p:spPr>
          <a:xfrm>
            <a:off x="74701" y="1030251"/>
            <a:ext cx="11753839" cy="5591929"/>
          </a:xfrm>
        </p:spPr>
        <p:txBody>
          <a:bodyPr>
            <a:normAutofit lnSpcReduction="10000"/>
          </a:bodyPr>
          <a:lstStyle/>
          <a:p>
            <a:pPr marL="0" indent="0">
              <a:buNone/>
            </a:pPr>
            <a:r>
              <a:rPr lang="en-US" sz="1800" b="1" dirty="0"/>
              <a:t>1. Streamlined Processes</a:t>
            </a:r>
            <a:r>
              <a:rPr lang="en-US" sz="1800" dirty="0"/>
              <a:t>: Automating routine HR tasks reduces administrative burdens, allowing HR professionals to focus on strategic initiatives rather than manual data entry.</a:t>
            </a:r>
          </a:p>
          <a:p>
            <a:r>
              <a:rPr lang="en-US" sz="1600" b="1" dirty="0"/>
              <a:t>Automation of Routine Tasks</a:t>
            </a:r>
            <a:r>
              <a:rPr lang="en-US" sz="1600" dirty="0"/>
              <a:t>: An EMS automates repetitive HR tasks such as employee onboarding, payroll processing, and leave management. This reduces the administrative burden on HR personnel, allowing them to focus on strategic initiatives rather than time-consuming manual processes.</a:t>
            </a:r>
          </a:p>
          <a:p>
            <a:r>
              <a:rPr lang="en-US" sz="1600" b="1" dirty="0"/>
              <a:t>Efficient Workflow</a:t>
            </a:r>
            <a:r>
              <a:rPr lang="en-US" sz="1600" dirty="0"/>
              <a:t>: With automated workflows, tasks such as approvals for leave or expense claims are processed faster, improving overall operational efficiency.</a:t>
            </a:r>
          </a:p>
          <a:p>
            <a:pPr marL="0" indent="0">
              <a:buNone/>
            </a:pPr>
            <a:r>
              <a:rPr lang="en-US" sz="1800" b="1" dirty="0"/>
              <a:t>2. Centralized Data Management</a:t>
            </a:r>
            <a:r>
              <a:rPr lang="en-US" sz="1600" dirty="0"/>
              <a:t>: </a:t>
            </a:r>
            <a:r>
              <a:rPr lang="en-US" sz="1800" dirty="0"/>
              <a:t>A centralized database ensures that all employee records are accessible in one location, improving data integrity and reducing the risk of data loss.</a:t>
            </a:r>
          </a:p>
          <a:p>
            <a:r>
              <a:rPr lang="en-US" sz="1600" b="1" dirty="0"/>
              <a:t>Single Source of Truth</a:t>
            </a:r>
            <a:r>
              <a:rPr lang="en-US" sz="1600" dirty="0"/>
              <a:t>: An EMS provides a centralized database for all employee information, including personal details, job roles, performance reviews, and compensation. This reduces the chances of discrepancies and ensures that everyone in the organization is accessing the same data.</a:t>
            </a:r>
          </a:p>
          <a:p>
            <a:r>
              <a:rPr lang="en-US" sz="1600" b="1" dirty="0"/>
              <a:t>Improved Data Accessibility</a:t>
            </a:r>
            <a:r>
              <a:rPr lang="en-US" sz="1600" dirty="0"/>
              <a:t>: HR personnel can quickly retrieve employee information, enabling faster decision-making and responses to inquiries.</a:t>
            </a:r>
          </a:p>
          <a:p>
            <a:pPr marL="0" indent="0">
              <a:buNone/>
            </a:pPr>
            <a:r>
              <a:rPr lang="en-US" sz="1800" b="1" dirty="0"/>
              <a:t>3. Enhanced Decision-Making</a:t>
            </a:r>
            <a:r>
              <a:rPr lang="en-US" sz="1400" dirty="0"/>
              <a:t>: </a:t>
            </a:r>
            <a:r>
              <a:rPr lang="en-US" sz="1800" dirty="0"/>
              <a:t>Access to accurate and up-to-date employee information enables management to make informed decisions regarding hiring, promotions, and resource allocation.</a:t>
            </a:r>
          </a:p>
          <a:p>
            <a:r>
              <a:rPr lang="en-US" sz="1800" b="1" dirty="0"/>
              <a:t>Data-Driven Insights</a:t>
            </a:r>
            <a:r>
              <a:rPr lang="en-US" sz="1800" dirty="0"/>
              <a:t>: By providing analytics and reporting features, an EMS allows organizations to analyze employee data for insights into productivity, performance trends, and workforce demographics. This information is invaluable for making informed decisions regarding hiring, promotions, and resource allocation.</a:t>
            </a:r>
          </a:p>
          <a:p>
            <a:r>
              <a:rPr lang="en-US" sz="1800" b="1" dirty="0"/>
              <a:t>Performance Tracking</a:t>
            </a:r>
            <a:r>
              <a:rPr lang="en-US" sz="1800" dirty="0"/>
              <a:t>: With built-in performance management tools, managers can monitor employee performance and identify areas for improvement, supporting development and training </a:t>
            </a:r>
            <a:r>
              <a:rPr lang="en-US" sz="1600" dirty="0"/>
              <a:t>initiatives.</a:t>
            </a:r>
            <a:endParaRPr lang="en-US" sz="2400" dirty="0"/>
          </a:p>
          <a:p>
            <a:pPr marL="0" indent="0">
              <a:buNone/>
            </a:pPr>
            <a:endParaRPr lang="en-US" sz="900" dirty="0"/>
          </a:p>
          <a:p>
            <a:pPr marL="0" indent="0">
              <a:buNone/>
            </a:pPr>
            <a:endParaRPr lang="en-US" sz="1100" dirty="0"/>
          </a:p>
          <a:p>
            <a:pPr marL="0" indent="0">
              <a:buNone/>
            </a:pPr>
            <a:endParaRPr lang="en-US" sz="1100" dirty="0"/>
          </a:p>
          <a:p>
            <a:endParaRPr lang="en-US" sz="1600" dirty="0"/>
          </a:p>
        </p:txBody>
      </p:sp>
    </p:spTree>
    <p:extLst>
      <p:ext uri="{BB962C8B-B14F-4D97-AF65-F5344CB8AC3E}">
        <p14:creationId xmlns:p14="http://schemas.microsoft.com/office/powerpoint/2010/main" val="4294586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55A03-1AF1-6FE6-F92C-77950F4B95B3}"/>
              </a:ext>
            </a:extLst>
          </p:cNvPr>
          <p:cNvSpPr>
            <a:spLocks noGrp="1"/>
          </p:cNvSpPr>
          <p:nvPr>
            <p:ph type="title"/>
          </p:nvPr>
        </p:nvSpPr>
        <p:spPr>
          <a:xfrm>
            <a:off x="905577" y="235820"/>
            <a:ext cx="9482959" cy="570296"/>
          </a:xfrm>
        </p:spPr>
        <p:txBody>
          <a:bodyPr/>
          <a:lstStyle/>
          <a:p>
            <a:r>
              <a:rPr lang="en-US" dirty="0"/>
              <a:t>Importance of an Employee Management System</a:t>
            </a:r>
            <a:endParaRPr lang="en-US" b="1" dirty="0"/>
          </a:p>
        </p:txBody>
      </p:sp>
      <p:sp>
        <p:nvSpPr>
          <p:cNvPr id="3" name="Table Placeholder 2">
            <a:extLst>
              <a:ext uri="{FF2B5EF4-FFF2-40B4-BE49-F238E27FC236}">
                <a16:creationId xmlns:a16="http://schemas.microsoft.com/office/drawing/2014/main" id="{B28337AB-61A2-D6B6-D04B-B2EB7F90718D}"/>
              </a:ext>
            </a:extLst>
          </p:cNvPr>
          <p:cNvSpPr>
            <a:spLocks noGrp="1"/>
          </p:cNvSpPr>
          <p:nvPr>
            <p:ph type="tbl" sz="quarter" idx="13"/>
          </p:nvPr>
        </p:nvSpPr>
        <p:spPr>
          <a:xfrm>
            <a:off x="219080" y="1503216"/>
            <a:ext cx="11753839" cy="5591929"/>
          </a:xfrm>
        </p:spPr>
        <p:txBody>
          <a:bodyPr>
            <a:normAutofit/>
          </a:bodyPr>
          <a:lstStyle/>
          <a:p>
            <a:pPr marL="0" indent="0">
              <a:buNone/>
            </a:pPr>
            <a:r>
              <a:rPr lang="en-US" sz="1600" b="1" dirty="0"/>
              <a:t>4.Regulatory Compliance</a:t>
            </a:r>
            <a:r>
              <a:rPr lang="en-US" sz="1600" dirty="0"/>
              <a:t>: Keeping accurate employee records is vital for compliance with labor laws and regulations. An effective EMS helps organizations stay compliant and avoid legal issues.</a:t>
            </a:r>
          </a:p>
          <a:p>
            <a:r>
              <a:rPr lang="en-US" sz="1600" b="1" dirty="0"/>
              <a:t>Maintaining Compliance</a:t>
            </a:r>
            <a:r>
              <a:rPr lang="en-US" sz="1600" dirty="0"/>
              <a:t>: An EMS helps organizations adhere to labor laws and regulations by maintaining accurate and up-to-date employee records. Features such as tracking employee hours, managing leave entitlements, and storing compliance documents are crucial for legal adherence.</a:t>
            </a:r>
          </a:p>
          <a:p>
            <a:r>
              <a:rPr lang="en-US" sz="1600" b="1" dirty="0"/>
              <a:t>Audit Trail</a:t>
            </a:r>
            <a:r>
              <a:rPr lang="en-US" sz="1600" dirty="0"/>
              <a:t>: Many EMS platforms provide audit trails that log changes to employee records, ensuring transparency and accountability in HR practices.</a:t>
            </a:r>
          </a:p>
          <a:p>
            <a:pPr marL="0" indent="0">
              <a:buNone/>
            </a:pPr>
            <a:r>
              <a:rPr lang="en-US" sz="2000" b="1" dirty="0"/>
              <a:t>5.Cost Efficiency</a:t>
            </a:r>
          </a:p>
          <a:p>
            <a:pPr>
              <a:buFont typeface="Arial" panose="020B0604020202020204" pitchFamily="34" charset="0"/>
              <a:buChar char="•"/>
            </a:pPr>
            <a:r>
              <a:rPr lang="en-US" sz="1600" b="1" dirty="0"/>
              <a:t>Reduction of Administrative Costs</a:t>
            </a:r>
            <a:r>
              <a:rPr lang="en-US" sz="1600" dirty="0"/>
              <a:t>: By streamlining HR processes and minimizing manual work, organizations can significantly reduce administrative costs associated with employee management.</a:t>
            </a:r>
          </a:p>
          <a:p>
            <a:pPr>
              <a:buFont typeface="Arial" panose="020B0604020202020204" pitchFamily="34" charset="0"/>
              <a:buChar char="•"/>
            </a:pPr>
            <a:r>
              <a:rPr lang="en-US" sz="1600" b="1" dirty="0"/>
              <a:t>Resource Optimization</a:t>
            </a:r>
            <a:r>
              <a:rPr lang="en-US" sz="1600" dirty="0"/>
              <a:t>: Organizations can allocate resources more effectively, focusing on talent development and strategic initiatives rather than routine administrative tasks.</a:t>
            </a:r>
          </a:p>
          <a:p>
            <a:pPr marL="0" indent="0">
              <a:buNone/>
            </a:pPr>
            <a:r>
              <a:rPr lang="en-US" sz="1800" b="1" dirty="0"/>
              <a:t>6.Future-Ready Workforce Management</a:t>
            </a:r>
          </a:p>
          <a:p>
            <a:r>
              <a:rPr lang="en-US" sz="1600" b="1" dirty="0"/>
              <a:t>Integration with Other Systems</a:t>
            </a:r>
            <a:r>
              <a:rPr lang="en-US" sz="1600" dirty="0"/>
              <a:t>: Many EMS solutions can integrate with other business systems (like payroll, accounting, and CRM), providing a comprehensive view of organizational operations and enhancing overall efficiency.</a:t>
            </a:r>
            <a:endParaRPr lang="en-US" sz="2400" b="1" dirty="0"/>
          </a:p>
          <a:p>
            <a:r>
              <a:rPr lang="en-US" sz="1600" b="1" dirty="0"/>
              <a:t>Supporting Remote Work</a:t>
            </a:r>
            <a:r>
              <a:rPr lang="en-US" sz="1600" dirty="0"/>
              <a:t>: With the rise of remote work, EMS platforms that are cloud-based allow HR teams to manage employees from anywhere, facilitating flexible work arrangements and improving employee satisfaction.</a:t>
            </a:r>
          </a:p>
          <a:p>
            <a:pPr marL="0" indent="0">
              <a:buNone/>
            </a:pPr>
            <a:endParaRPr lang="en-US" sz="1200" b="1" dirty="0"/>
          </a:p>
          <a:p>
            <a:pPr marL="0" indent="0">
              <a:buNone/>
            </a:pPr>
            <a:endParaRPr lang="en-US" b="1" dirty="0"/>
          </a:p>
        </p:txBody>
      </p:sp>
    </p:spTree>
    <p:extLst>
      <p:ext uri="{BB962C8B-B14F-4D97-AF65-F5344CB8AC3E}">
        <p14:creationId xmlns:p14="http://schemas.microsoft.com/office/powerpoint/2010/main" val="2904451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4668253" y="466344"/>
            <a:ext cx="6815823" cy="1710354"/>
          </a:xfrm>
          <a:noFill/>
        </p:spPr>
        <p:txBody>
          <a:bodyPr anchor="ctr"/>
          <a:lstStyle/>
          <a:p>
            <a:r>
              <a:rPr lang="en-US" b="1" dirty="0"/>
              <a:t>Key Functions of an Employee Management System:</a:t>
            </a:r>
            <a:br>
              <a:rPr lang="en-US" b="1" dirty="0"/>
            </a:br>
            <a:endParaRPr lang="en-US" dirty="0"/>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3574703" cy="5717406"/>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4668254" y="2026118"/>
            <a:ext cx="6815822" cy="3883794"/>
          </a:xfrm>
          <a:noFill/>
        </p:spPr>
        <p:txBody>
          <a:bodyPr vert="horz" lIns="91440" tIns="45720" rIns="91440" bIns="45720" rtlCol="0" anchor="t">
            <a:normAutofit fontScale="55000" lnSpcReduction="20000"/>
          </a:bodyPr>
          <a:lstStyle/>
          <a:p>
            <a:pPr>
              <a:buFont typeface="+mj-lt"/>
              <a:buAutoNum type="arabicPeriod"/>
            </a:pPr>
            <a:r>
              <a:rPr lang="en-US" sz="2900" b="1" dirty="0"/>
              <a:t>Employee Records Management</a:t>
            </a:r>
            <a:r>
              <a:rPr lang="en-US" sz="2900" dirty="0"/>
              <a:t>: Store comprehensive data about each employee, including personal information, job details, and employment history.</a:t>
            </a:r>
          </a:p>
          <a:p>
            <a:pPr>
              <a:buFont typeface="+mj-lt"/>
              <a:buAutoNum type="arabicPeriod"/>
            </a:pPr>
            <a:r>
              <a:rPr lang="en-US" sz="2900" b="1" dirty="0"/>
              <a:t>Attendance Tracking</a:t>
            </a:r>
            <a:r>
              <a:rPr lang="en-US" sz="2900" dirty="0"/>
              <a:t>: Monitor employee attendance, including leaves, holidays, and absences.</a:t>
            </a:r>
          </a:p>
          <a:p>
            <a:pPr>
              <a:buFont typeface="+mj-lt"/>
              <a:buAutoNum type="arabicPeriod"/>
            </a:pPr>
            <a:r>
              <a:rPr lang="en-US" sz="2900" b="1" dirty="0"/>
              <a:t>Payroll Management</a:t>
            </a:r>
            <a:r>
              <a:rPr lang="en-US" sz="2900" dirty="0"/>
              <a:t>: Automate payroll processes, ensuring accurate calculations of salaries, deductions, and benefits.</a:t>
            </a:r>
          </a:p>
          <a:p>
            <a:pPr>
              <a:buFont typeface="+mj-lt"/>
              <a:buAutoNum type="arabicPeriod"/>
            </a:pPr>
            <a:r>
              <a:rPr lang="en-US" sz="2900" b="1" dirty="0"/>
              <a:t>Performance Evaluation</a:t>
            </a:r>
            <a:r>
              <a:rPr lang="en-US" sz="2900" dirty="0"/>
              <a:t>: Track employee performance and facilitate regular reviews and feedback.</a:t>
            </a:r>
          </a:p>
          <a:p>
            <a:pPr>
              <a:buFont typeface="+mj-lt"/>
              <a:buAutoNum type="arabicPeriod"/>
            </a:pPr>
            <a:r>
              <a:rPr lang="en-US" sz="2900" b="1" dirty="0"/>
              <a:t>Recruitment Management</a:t>
            </a:r>
            <a:r>
              <a:rPr lang="en-US" sz="2900" dirty="0"/>
              <a:t>: Streamline the hiring process by managing job postings, applications, and candidate evaluations.</a:t>
            </a:r>
          </a:p>
          <a:p>
            <a:pPr>
              <a:buFont typeface="+mj-lt"/>
              <a:buAutoNum type="arabicPeriod"/>
            </a:pPr>
            <a:r>
              <a:rPr lang="en-US" sz="2900" b="1" dirty="0"/>
              <a:t>Reporting and Analytics</a:t>
            </a:r>
            <a:r>
              <a:rPr lang="en-US" sz="2900" dirty="0"/>
              <a:t>: Generate reports for insights into employee performance, attendance trends, and workforce metrics</a:t>
            </a:r>
            <a:r>
              <a:rPr lang="en-US" dirty="0"/>
              <a:t>.</a:t>
            </a:r>
          </a:p>
          <a:p>
            <a:pPr marL="0" indent="0">
              <a:buNone/>
            </a:pPr>
            <a:endParaRPr lang="en-US" dirty="0"/>
          </a:p>
        </p:txBody>
      </p:sp>
    </p:spTree>
    <p:extLst>
      <p:ext uri="{BB962C8B-B14F-4D97-AF65-F5344CB8AC3E}">
        <p14:creationId xmlns:p14="http://schemas.microsoft.com/office/powerpoint/2010/main" val="3666674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2F195-4D63-98DF-B291-9208D7EAD1D6}"/>
              </a:ext>
            </a:extLst>
          </p:cNvPr>
          <p:cNvSpPr>
            <a:spLocks noGrp="1"/>
          </p:cNvSpPr>
          <p:nvPr>
            <p:ph type="title"/>
          </p:nvPr>
        </p:nvSpPr>
        <p:spPr>
          <a:xfrm>
            <a:off x="2983833" y="435568"/>
            <a:ext cx="8105609" cy="1710354"/>
          </a:xfrm>
        </p:spPr>
        <p:txBody>
          <a:bodyPr/>
          <a:lstStyle/>
          <a:p>
            <a:r>
              <a:rPr lang="en-US" sz="2800" b="1" dirty="0"/>
              <a:t>Benefits of an Employee Management System:</a:t>
            </a:r>
            <a:br>
              <a:rPr lang="en-US" b="1" dirty="0"/>
            </a:br>
            <a:endParaRPr lang="en-US" dirty="0"/>
          </a:p>
        </p:txBody>
      </p:sp>
      <p:sp>
        <p:nvSpPr>
          <p:cNvPr id="6" name="Rectangle 2">
            <a:extLst>
              <a:ext uri="{FF2B5EF4-FFF2-40B4-BE49-F238E27FC236}">
                <a16:creationId xmlns:a16="http://schemas.microsoft.com/office/drawing/2014/main" id="{0CB8FC8C-9375-3736-14E6-F41CBFC9A752}"/>
              </a:ext>
            </a:extLst>
          </p:cNvPr>
          <p:cNvSpPr>
            <a:spLocks noGrp="1" noChangeArrowheads="1"/>
          </p:cNvSpPr>
          <p:nvPr>
            <p:ph idx="1"/>
          </p:nvPr>
        </p:nvSpPr>
        <p:spPr bwMode="auto">
          <a:xfrm>
            <a:off x="2983833" y="2145922"/>
            <a:ext cx="9208167" cy="292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Efficiency</a:t>
            </a:r>
            <a:r>
              <a:rPr kumimoji="0" lang="en-US" altLang="en-US" sz="1800" b="0" i="0" u="none" strike="noStrike" cap="none" normalizeH="0" baseline="0" dirty="0">
                <a:ln>
                  <a:noFill/>
                </a:ln>
                <a:solidFill>
                  <a:schemeClr val="tx1"/>
                </a:solidFill>
                <a:effectLst/>
                <a:latin typeface="Arial" panose="020B0604020202020204" pitchFamily="34" charset="0"/>
              </a:rPr>
              <a:t>: Reduces manual paperwork and administrative tasks, allowing HR to focus on strategic initiatives.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Accuracy</a:t>
            </a:r>
            <a:r>
              <a:rPr kumimoji="0" lang="en-US" altLang="en-US" sz="1800" b="0" i="0" u="none" strike="noStrike" cap="none" normalizeH="0" baseline="0" dirty="0">
                <a:ln>
                  <a:noFill/>
                </a:ln>
                <a:solidFill>
                  <a:schemeClr val="tx1"/>
                </a:solidFill>
                <a:effectLst/>
                <a:latin typeface="Arial" panose="020B0604020202020204" pitchFamily="34" charset="0"/>
              </a:rPr>
              <a:t>: Minimizes errors in employee data and payroll processing.</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Accessibility</a:t>
            </a:r>
            <a:r>
              <a:rPr kumimoji="0" lang="en-US" altLang="en-US" sz="1800" b="0" i="0" u="none" strike="noStrike" cap="none" normalizeH="0" baseline="0" dirty="0">
                <a:ln>
                  <a:noFill/>
                </a:ln>
                <a:solidFill>
                  <a:schemeClr val="tx1"/>
                </a:solidFill>
                <a:effectLst/>
                <a:latin typeface="Arial" panose="020B0604020202020204" pitchFamily="34" charset="0"/>
              </a:rPr>
              <a:t>: Centralizes employee information for easy access by authorized personnel.</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sz="2000" b="1" dirty="0"/>
              <a:t>Compliance</a:t>
            </a:r>
            <a:r>
              <a:rPr lang="en-US" sz="2000" dirty="0"/>
              <a:t>: It helps make sure that the company follows labor laws and rules by keeping accurate employee records.</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74967189"/>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C2645A-E767-4D7E-984D-234E531E4556}">
  <ds:schemaRefs>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purl.org/dc/terms/"/>
    <ds:schemaRef ds:uri="71af3243-3dd4-4a8d-8c0d-dd76da1f02a5"/>
    <ds:schemaRef ds:uri="http://purl.org/dc/dcmitype/"/>
    <ds:schemaRef ds:uri="230e9df3-be65-4c73-a93b-d1236ebd677e"/>
    <ds:schemaRef ds:uri="16c05727-aa75-4e4a-9b5f-8a80a1165891"/>
    <ds:schemaRef ds:uri="http://schemas.microsoft.com/sharepoint/v3"/>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048343-1EA9-44C3-883E-652FAAF0713E}">
  <ds:schemaRefs>
    <ds:schemaRef ds:uri="http://schemas.microsoft.com/sharepoint/v3/contenttype/forms"/>
  </ds:schemaRefs>
</ds:datastoreItem>
</file>

<file path=docMetadata/LabelInfo.xml><?xml version="1.0" encoding="utf-8"?>
<clbl:labelList xmlns:clbl="http://schemas.microsoft.com/office/2020/mipLabelMetadata">
  <clbl:label id="{c8eca3ca-1276-46d5-9d9d-a0f2a028920f}" enabled="0" method="" siteId="{c8eca3ca-1276-46d5-9d9d-a0f2a028920f}" removed="1"/>
</clbl:labelList>
</file>

<file path=docProps/app.xml><?xml version="1.0" encoding="utf-8"?>
<Properties xmlns="http://schemas.openxmlformats.org/officeDocument/2006/extended-properties" xmlns:vt="http://schemas.openxmlformats.org/officeDocument/2006/docPropsVTypes">
  <Template>{756E2E74-62DF-4DE8-AA77-61A47531DB72}tf55661986_win32</Template>
  <TotalTime>171</TotalTime>
  <Words>1383</Words>
  <Application>Microsoft Office PowerPoint</Application>
  <PresentationFormat>Widescreen</PresentationFormat>
  <Paragraphs>144</Paragraphs>
  <Slides>22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Arial</vt:lpstr>
      <vt:lpstr>Calibri</vt:lpstr>
      <vt:lpstr>Calibri Light</vt:lpstr>
      <vt:lpstr>Wingdings</vt:lpstr>
      <vt:lpstr>Custom</vt:lpstr>
      <vt:lpstr>EMPLOYEE MANAGEMENT SYSTEM </vt:lpstr>
      <vt:lpstr>AGENDA</vt:lpstr>
      <vt:lpstr>introduction</vt:lpstr>
      <vt:lpstr>What is employee management system?</vt:lpstr>
      <vt:lpstr>Project Objectives</vt:lpstr>
      <vt:lpstr>Importance of an Employee Management System</vt:lpstr>
      <vt:lpstr>Importance of an Employee Management System</vt:lpstr>
      <vt:lpstr>Key Functions of an Employee Management System: </vt:lpstr>
      <vt:lpstr>Benefits of an Employee Management System: </vt:lpstr>
      <vt:lpstr>Overall System Architecture</vt:lpstr>
      <vt:lpstr>Tools and Technologies used </vt:lpstr>
      <vt:lpstr>PowerPoint Presentation</vt:lpstr>
      <vt:lpstr>PowerPoint Presentation</vt:lpstr>
      <vt:lpstr>Features of system</vt:lpstr>
      <vt:lpstr>User AUTHENTICATION</vt:lpstr>
      <vt:lpstr>INPUT VALIDATION</vt:lpstr>
      <vt:lpstr>IMPLEMENTATION OUTPUT</vt:lpstr>
      <vt:lpstr>IMPLEMENTATION OUTPUT</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MANAGEMENT SYSTEM </dc:title>
  <dc:creator>Sakshi Pandharipande</dc:creator>
  <cp:lastModifiedBy>Sakshi Pandharipande</cp:lastModifiedBy>
  <cp:revision>1</cp:revision>
  <dcterms:created xsi:type="dcterms:W3CDTF">2024-10-24T09:33:53Z</dcterms:created>
  <dcterms:modified xsi:type="dcterms:W3CDTF">2024-10-28T19:01:37Z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